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0"/>
  </p:notesMasterIdLst>
  <p:sldIdLst>
    <p:sldId id="256" r:id="rId5"/>
    <p:sldId id="277" r:id="rId6"/>
    <p:sldId id="278" r:id="rId7"/>
    <p:sldId id="260" r:id="rId8"/>
    <p:sldId id="279" r:id="rId9"/>
    <p:sldId id="281" r:id="rId10"/>
    <p:sldId id="282" r:id="rId11"/>
    <p:sldId id="283" r:id="rId12"/>
    <p:sldId id="284" r:id="rId13"/>
    <p:sldId id="285" r:id="rId14"/>
    <p:sldId id="286" r:id="rId15"/>
    <p:sldId id="287" r:id="rId16"/>
    <p:sldId id="288" r:id="rId17"/>
    <p:sldId id="295" r:id="rId18"/>
    <p:sldId id="29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5" userDrawn="1">
          <p15:clr>
            <a:srgbClr val="A4A3A4"/>
          </p15:clr>
        </p15:guide>
        <p15:guide id="2" pos="37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DCDC"/>
    <a:srgbClr val="0D0B23"/>
    <a:srgbClr val="E13A46"/>
    <a:srgbClr val="E28DC9"/>
    <a:srgbClr val="FFED00"/>
    <a:srgbClr val="38D2D5"/>
    <a:srgbClr val="38981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636" autoAdjust="0"/>
  </p:normalViewPr>
  <p:slideViewPr>
    <p:cSldViewPr snapToGrid="0">
      <p:cViewPr varScale="1">
        <p:scale>
          <a:sx n="43" d="100"/>
          <a:sy n="43" d="100"/>
        </p:scale>
        <p:origin x="1484" y="48"/>
      </p:cViewPr>
      <p:guideLst>
        <p:guide orient="horz" pos="2115"/>
        <p:guide pos="37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universal\wlee$\a%20chance%20to%20talk\evaluation\data%20september\tims%20age%20equivalent%20scor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GB"/>
            </a:pPr>
            <a:r>
              <a:rPr lang="en-US" dirty="0">
                <a:latin typeface="Century Gothic" panose="020B0502020202020204" pitchFamily="34" charset="0"/>
              </a:rPr>
              <a:t>Average age equivalent age scores</a:t>
            </a:r>
          </a:p>
        </c:rich>
      </c:tx>
      <c:overlay val="0"/>
    </c:title>
    <c:autoTitleDeleted val="0"/>
    <c:plotArea>
      <c:layout/>
      <c:barChart>
        <c:barDir val="col"/>
        <c:grouping val="clustered"/>
        <c:varyColors val="0"/>
        <c:ser>
          <c:idx val="0"/>
          <c:order val="0"/>
          <c:tx>
            <c:strRef>
              <c:f>Sheet1!$K$1:$K$2</c:f>
              <c:strCache>
                <c:ptCount val="1"/>
                <c:pt idx="0">
                  <c:v>grammar before</c:v>
                </c:pt>
              </c:strCache>
            </c:strRef>
          </c:tx>
          <c:spPr>
            <a:solidFill>
              <a:srgbClr val="38D2D5"/>
            </a:solidFill>
          </c:spPr>
          <c:invertIfNegative val="0"/>
          <c:cat>
            <c:strRef>
              <c:f>Sheet1!$J$3:$J$8</c:f>
              <c:strCache>
                <c:ptCount val="5"/>
                <c:pt idx="0">
                  <c:v>Treated Children</c:v>
                </c:pt>
                <c:pt idx="2">
                  <c:v>Treated EAL Children</c:v>
                </c:pt>
                <c:pt idx="4">
                  <c:v>Untreated Children</c:v>
                </c:pt>
              </c:strCache>
            </c:strRef>
          </c:cat>
          <c:val>
            <c:numRef>
              <c:f>Sheet1!$K$3:$K$8</c:f>
              <c:numCache>
                <c:formatCode>General</c:formatCode>
                <c:ptCount val="6"/>
                <c:pt idx="0">
                  <c:v>4.3</c:v>
                </c:pt>
                <c:pt idx="2">
                  <c:v>3.9</c:v>
                </c:pt>
                <c:pt idx="4">
                  <c:v>4.3</c:v>
                </c:pt>
              </c:numCache>
            </c:numRef>
          </c:val>
          <c:extLst>
            <c:ext xmlns:c16="http://schemas.microsoft.com/office/drawing/2014/chart" uri="{C3380CC4-5D6E-409C-BE32-E72D297353CC}">
              <c16:uniqueId val="{00000000-13BB-47CE-9527-73C94ACE5D73}"/>
            </c:ext>
          </c:extLst>
        </c:ser>
        <c:ser>
          <c:idx val="1"/>
          <c:order val="1"/>
          <c:tx>
            <c:strRef>
              <c:f>Sheet1!$L$1:$L$2</c:f>
              <c:strCache>
                <c:ptCount val="1"/>
                <c:pt idx="0">
                  <c:v>grammar after</c:v>
                </c:pt>
              </c:strCache>
            </c:strRef>
          </c:tx>
          <c:spPr>
            <a:solidFill>
              <a:srgbClr val="FFED00"/>
            </a:solidFill>
          </c:spPr>
          <c:invertIfNegative val="0"/>
          <c:cat>
            <c:strRef>
              <c:f>Sheet1!$J$3:$J$8</c:f>
              <c:strCache>
                <c:ptCount val="5"/>
                <c:pt idx="0">
                  <c:v>Treated Children</c:v>
                </c:pt>
                <c:pt idx="2">
                  <c:v>Treated EAL Children</c:v>
                </c:pt>
                <c:pt idx="4">
                  <c:v>Untreated Children</c:v>
                </c:pt>
              </c:strCache>
            </c:strRef>
          </c:cat>
          <c:val>
            <c:numRef>
              <c:f>Sheet1!$L$3:$L$8</c:f>
              <c:numCache>
                <c:formatCode>General</c:formatCode>
                <c:ptCount val="6"/>
                <c:pt idx="0">
                  <c:v>5.9</c:v>
                </c:pt>
                <c:pt idx="2">
                  <c:v>4.3</c:v>
                </c:pt>
                <c:pt idx="4">
                  <c:v>4.9000000000000004</c:v>
                </c:pt>
              </c:numCache>
            </c:numRef>
          </c:val>
          <c:extLst>
            <c:ext xmlns:c16="http://schemas.microsoft.com/office/drawing/2014/chart" uri="{C3380CC4-5D6E-409C-BE32-E72D297353CC}">
              <c16:uniqueId val="{00000001-13BB-47CE-9527-73C94ACE5D73}"/>
            </c:ext>
          </c:extLst>
        </c:ser>
        <c:ser>
          <c:idx val="2"/>
          <c:order val="2"/>
          <c:tx>
            <c:strRef>
              <c:f>Sheet1!$M$1:$M$2</c:f>
              <c:strCache>
                <c:ptCount val="1"/>
                <c:pt idx="0">
                  <c:v> Information before</c:v>
                </c:pt>
              </c:strCache>
            </c:strRef>
          </c:tx>
          <c:spPr>
            <a:solidFill>
              <a:srgbClr val="E28DC9"/>
            </a:solidFill>
          </c:spPr>
          <c:invertIfNegative val="0"/>
          <c:cat>
            <c:strRef>
              <c:f>Sheet1!$J$3:$J$8</c:f>
              <c:strCache>
                <c:ptCount val="5"/>
                <c:pt idx="0">
                  <c:v>Treated Children</c:v>
                </c:pt>
                <c:pt idx="2">
                  <c:v>Treated EAL Children</c:v>
                </c:pt>
                <c:pt idx="4">
                  <c:v>Untreated Children</c:v>
                </c:pt>
              </c:strCache>
            </c:strRef>
          </c:cat>
          <c:val>
            <c:numRef>
              <c:f>Sheet1!$M$3:$M$8</c:f>
              <c:numCache>
                <c:formatCode>General</c:formatCode>
                <c:ptCount val="6"/>
                <c:pt idx="0">
                  <c:v>4.3</c:v>
                </c:pt>
                <c:pt idx="2">
                  <c:v>3.6</c:v>
                </c:pt>
                <c:pt idx="4">
                  <c:v>4.9000000000000004</c:v>
                </c:pt>
              </c:numCache>
            </c:numRef>
          </c:val>
          <c:extLst>
            <c:ext xmlns:c16="http://schemas.microsoft.com/office/drawing/2014/chart" uri="{C3380CC4-5D6E-409C-BE32-E72D297353CC}">
              <c16:uniqueId val="{00000002-13BB-47CE-9527-73C94ACE5D73}"/>
            </c:ext>
          </c:extLst>
        </c:ser>
        <c:ser>
          <c:idx val="3"/>
          <c:order val="3"/>
          <c:tx>
            <c:strRef>
              <c:f>Sheet1!$N$1:$N$2</c:f>
              <c:strCache>
                <c:ptCount val="1"/>
                <c:pt idx="0">
                  <c:v> Information after</c:v>
                </c:pt>
              </c:strCache>
            </c:strRef>
          </c:tx>
          <c:spPr>
            <a:solidFill>
              <a:srgbClr val="E13A46"/>
            </a:solidFill>
          </c:spPr>
          <c:invertIfNegative val="0"/>
          <c:cat>
            <c:strRef>
              <c:f>Sheet1!$J$3:$J$8</c:f>
              <c:strCache>
                <c:ptCount val="5"/>
                <c:pt idx="0">
                  <c:v>Treated Children</c:v>
                </c:pt>
                <c:pt idx="2">
                  <c:v>Treated EAL Children</c:v>
                </c:pt>
                <c:pt idx="4">
                  <c:v>Untreated Children</c:v>
                </c:pt>
              </c:strCache>
            </c:strRef>
          </c:cat>
          <c:val>
            <c:numRef>
              <c:f>Sheet1!$N$3:$N$8</c:f>
              <c:numCache>
                <c:formatCode>General</c:formatCode>
                <c:ptCount val="6"/>
                <c:pt idx="0">
                  <c:v>5.9</c:v>
                </c:pt>
                <c:pt idx="2">
                  <c:v>4.9000000000000004</c:v>
                </c:pt>
                <c:pt idx="4">
                  <c:v>5.3</c:v>
                </c:pt>
              </c:numCache>
            </c:numRef>
          </c:val>
          <c:extLst>
            <c:ext xmlns:c16="http://schemas.microsoft.com/office/drawing/2014/chart" uri="{C3380CC4-5D6E-409C-BE32-E72D297353CC}">
              <c16:uniqueId val="{00000003-13BB-47CE-9527-73C94ACE5D73}"/>
            </c:ext>
          </c:extLst>
        </c:ser>
        <c:ser>
          <c:idx val="4"/>
          <c:order val="4"/>
          <c:tx>
            <c:strRef>
              <c:f>Sheet1!$O$1:$O$2</c:f>
              <c:strCache>
                <c:ptCount val="1"/>
                <c:pt idx="0">
                  <c:v>Bus Story before</c:v>
                </c:pt>
              </c:strCache>
            </c:strRef>
          </c:tx>
          <c:spPr>
            <a:solidFill>
              <a:srgbClr val="DCDCDC"/>
            </a:solidFill>
          </c:spPr>
          <c:invertIfNegative val="0"/>
          <c:cat>
            <c:strRef>
              <c:f>Sheet1!$J$3:$J$8</c:f>
              <c:strCache>
                <c:ptCount val="5"/>
                <c:pt idx="0">
                  <c:v>Treated Children</c:v>
                </c:pt>
                <c:pt idx="2">
                  <c:v>Treated EAL Children</c:v>
                </c:pt>
                <c:pt idx="4">
                  <c:v>Untreated Children</c:v>
                </c:pt>
              </c:strCache>
            </c:strRef>
          </c:cat>
          <c:val>
            <c:numRef>
              <c:f>Sheet1!$O$3:$O$8</c:f>
              <c:numCache>
                <c:formatCode>General</c:formatCode>
                <c:ptCount val="6"/>
                <c:pt idx="0">
                  <c:v>4.8</c:v>
                </c:pt>
                <c:pt idx="2">
                  <c:v>4</c:v>
                </c:pt>
                <c:pt idx="4">
                  <c:v>4.8</c:v>
                </c:pt>
              </c:numCache>
            </c:numRef>
          </c:val>
          <c:extLst>
            <c:ext xmlns:c16="http://schemas.microsoft.com/office/drawing/2014/chart" uri="{C3380CC4-5D6E-409C-BE32-E72D297353CC}">
              <c16:uniqueId val="{00000004-13BB-47CE-9527-73C94ACE5D73}"/>
            </c:ext>
          </c:extLst>
        </c:ser>
        <c:ser>
          <c:idx val="5"/>
          <c:order val="5"/>
          <c:tx>
            <c:strRef>
              <c:f>Sheet1!$P$1:$P$2</c:f>
              <c:strCache>
                <c:ptCount val="1"/>
                <c:pt idx="0">
                  <c:v>Bus Story after</c:v>
                </c:pt>
              </c:strCache>
            </c:strRef>
          </c:tx>
          <c:spPr>
            <a:solidFill>
              <a:srgbClr val="0D0B23"/>
            </a:solidFill>
          </c:spPr>
          <c:invertIfNegative val="0"/>
          <c:cat>
            <c:strRef>
              <c:f>Sheet1!$J$3:$J$8</c:f>
              <c:strCache>
                <c:ptCount val="5"/>
                <c:pt idx="0">
                  <c:v>Treated Children</c:v>
                </c:pt>
                <c:pt idx="2">
                  <c:v>Treated EAL Children</c:v>
                </c:pt>
                <c:pt idx="4">
                  <c:v>Untreated Children</c:v>
                </c:pt>
              </c:strCache>
            </c:strRef>
          </c:cat>
          <c:val>
            <c:numRef>
              <c:f>Sheet1!$P$3:$P$8</c:f>
              <c:numCache>
                <c:formatCode>General</c:formatCode>
                <c:ptCount val="6"/>
                <c:pt idx="0">
                  <c:v>6.3</c:v>
                </c:pt>
                <c:pt idx="2">
                  <c:v>5</c:v>
                </c:pt>
                <c:pt idx="4">
                  <c:v>5.6</c:v>
                </c:pt>
              </c:numCache>
            </c:numRef>
          </c:val>
          <c:extLst>
            <c:ext xmlns:c16="http://schemas.microsoft.com/office/drawing/2014/chart" uri="{C3380CC4-5D6E-409C-BE32-E72D297353CC}">
              <c16:uniqueId val="{00000005-13BB-47CE-9527-73C94ACE5D73}"/>
            </c:ext>
          </c:extLst>
        </c:ser>
        <c:dLbls>
          <c:showLegendKey val="0"/>
          <c:showVal val="0"/>
          <c:showCatName val="0"/>
          <c:showSerName val="0"/>
          <c:showPercent val="0"/>
          <c:showBubbleSize val="0"/>
        </c:dLbls>
        <c:gapWidth val="150"/>
        <c:axId val="142603776"/>
        <c:axId val="142605696"/>
      </c:barChart>
      <c:catAx>
        <c:axId val="142603776"/>
        <c:scaling>
          <c:orientation val="minMax"/>
        </c:scaling>
        <c:delete val="0"/>
        <c:axPos val="b"/>
        <c:title>
          <c:tx>
            <c:rich>
              <a:bodyPr/>
              <a:lstStyle/>
              <a:p>
                <a:pPr>
                  <a:defRPr lang="en-GB">
                    <a:latin typeface="Century Gothic" panose="020B0502020202020204" pitchFamily="34" charset="0"/>
                  </a:defRPr>
                </a:pPr>
                <a:r>
                  <a:rPr lang="en-US" dirty="0">
                    <a:latin typeface="Century Gothic" panose="020B0502020202020204" pitchFamily="34" charset="0"/>
                  </a:rPr>
                  <a:t>groups</a:t>
                </a:r>
              </a:p>
            </c:rich>
          </c:tx>
          <c:overlay val="0"/>
        </c:title>
        <c:numFmt formatCode="General" sourceLinked="0"/>
        <c:majorTickMark val="none"/>
        <c:minorTickMark val="none"/>
        <c:tickLblPos val="nextTo"/>
        <c:txPr>
          <a:bodyPr/>
          <a:lstStyle/>
          <a:p>
            <a:pPr>
              <a:defRPr lang="en-GB">
                <a:latin typeface="Century Gothic" panose="020B0502020202020204" pitchFamily="34" charset="0"/>
              </a:defRPr>
            </a:pPr>
            <a:endParaRPr lang="en-US"/>
          </a:p>
        </c:txPr>
        <c:crossAx val="142605696"/>
        <c:crosses val="autoZero"/>
        <c:auto val="1"/>
        <c:lblAlgn val="ctr"/>
        <c:lblOffset val="100"/>
        <c:tickLblSkip val="1"/>
        <c:noMultiLvlLbl val="0"/>
      </c:catAx>
      <c:valAx>
        <c:axId val="142605696"/>
        <c:scaling>
          <c:orientation val="minMax"/>
          <c:max val="6.5"/>
          <c:min val="3"/>
        </c:scaling>
        <c:delete val="0"/>
        <c:axPos val="l"/>
        <c:majorGridlines/>
        <c:title>
          <c:tx>
            <c:rich>
              <a:bodyPr/>
              <a:lstStyle/>
              <a:p>
                <a:pPr>
                  <a:defRPr lang="en-GB">
                    <a:latin typeface="Century Gothic" panose="020B0502020202020204" pitchFamily="34" charset="0"/>
                  </a:defRPr>
                </a:pPr>
                <a:r>
                  <a:rPr lang="en-US">
                    <a:latin typeface="Century Gothic" panose="020B0502020202020204" pitchFamily="34" charset="0"/>
                  </a:rPr>
                  <a:t>age</a:t>
                </a:r>
              </a:p>
            </c:rich>
          </c:tx>
          <c:overlay val="0"/>
        </c:title>
        <c:numFmt formatCode="General" sourceLinked="1"/>
        <c:majorTickMark val="out"/>
        <c:minorTickMark val="none"/>
        <c:tickLblPos val="nextTo"/>
        <c:txPr>
          <a:bodyPr/>
          <a:lstStyle/>
          <a:p>
            <a:pPr>
              <a:defRPr lang="en-GB"/>
            </a:pPr>
            <a:endParaRPr lang="en-US"/>
          </a:p>
        </c:txPr>
        <c:crossAx val="142603776"/>
        <c:crosses val="autoZero"/>
        <c:crossBetween val="between"/>
        <c:majorUnit val="0.5"/>
      </c:valAx>
    </c:plotArea>
    <c:legend>
      <c:legendPos val="r"/>
      <c:layout>
        <c:manualLayout>
          <c:xMode val="edge"/>
          <c:yMode val="edge"/>
          <c:x val="0.83158377106966197"/>
          <c:y val="0.40637376849632928"/>
          <c:w val="0.15963384128266209"/>
          <c:h val="0.39009053216174094"/>
        </c:manualLayout>
      </c:layout>
      <c:overlay val="0"/>
      <c:txPr>
        <a:bodyPr/>
        <a:lstStyle/>
        <a:p>
          <a:pPr>
            <a:defRPr lang="en-GB">
              <a:latin typeface="Century Gothic" panose="020B0502020202020204" pitchFamily="34" charset="0"/>
            </a:defRPr>
          </a:pPr>
          <a:endParaRPr lang="en-US"/>
        </a:p>
      </c:txPr>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AEC4CA-EFD1-4826-BB2C-779268ABF3CE}" type="doc">
      <dgm:prSet loTypeId="urn:microsoft.com/office/officeart/2005/8/layout/pyramid1" loCatId="pyramid" qsTypeId="urn:microsoft.com/office/officeart/2005/8/quickstyle/simple3" qsCatId="simple" csTypeId="urn:microsoft.com/office/officeart/2005/8/colors/accent1_3" csCatId="accent1" phldr="1"/>
      <dgm:spPr/>
    </dgm:pt>
    <dgm:pt modelId="{2230AB86-6C6B-4A9F-8933-B0EC2CDBECDA}">
      <dgm:prSet phldrT="[Text]" custT="1"/>
      <dgm:spPr>
        <a:solidFill>
          <a:srgbClr val="DCDCDC"/>
        </a:solidFill>
      </dgm:spPr>
      <dgm:t>
        <a:bodyPr/>
        <a:lstStyle/>
        <a:p>
          <a:pPr>
            <a:lnSpc>
              <a:spcPct val="150000"/>
            </a:lnSpc>
            <a:spcAft>
              <a:spcPts val="0"/>
            </a:spcAft>
          </a:pPr>
          <a:endParaRPr lang="en-GB" sz="1200" b="1" baseline="0" dirty="0">
            <a:solidFill>
              <a:srgbClr val="0D0B23"/>
            </a:solidFill>
            <a:effectLst/>
            <a:latin typeface="+mn-lt"/>
          </a:endParaRPr>
        </a:p>
        <a:p>
          <a:pPr>
            <a:lnSpc>
              <a:spcPct val="150000"/>
            </a:lnSpc>
            <a:spcAft>
              <a:spcPts val="0"/>
            </a:spcAft>
          </a:pPr>
          <a:r>
            <a:rPr lang="en-GB" sz="1200" b="1" baseline="0" dirty="0">
              <a:solidFill>
                <a:srgbClr val="0D0B23"/>
              </a:solidFill>
              <a:effectLst/>
              <a:latin typeface="+mn-lt"/>
            </a:rPr>
            <a:t>Children </a:t>
          </a:r>
        </a:p>
        <a:p>
          <a:pPr>
            <a:lnSpc>
              <a:spcPct val="150000"/>
            </a:lnSpc>
            <a:spcAft>
              <a:spcPts val="0"/>
            </a:spcAft>
          </a:pPr>
          <a:r>
            <a:rPr lang="en-GB" sz="1200" b="1" baseline="0" dirty="0">
              <a:solidFill>
                <a:srgbClr val="0D0B23"/>
              </a:solidFill>
              <a:effectLst/>
              <a:latin typeface="+mn-lt"/>
            </a:rPr>
            <a:t>with specific </a:t>
          </a:r>
        </a:p>
        <a:p>
          <a:pPr>
            <a:lnSpc>
              <a:spcPct val="150000"/>
            </a:lnSpc>
            <a:spcAft>
              <a:spcPts val="0"/>
            </a:spcAft>
          </a:pPr>
          <a:r>
            <a:rPr lang="en-GB" sz="1200" b="1" baseline="0" dirty="0" err="1">
              <a:solidFill>
                <a:srgbClr val="0D0B23"/>
              </a:solidFill>
              <a:effectLst/>
              <a:latin typeface="+mn-lt"/>
            </a:rPr>
            <a:t>SLCN</a:t>
          </a:r>
          <a:r>
            <a:rPr lang="en-GB" sz="1200" b="1" baseline="0" dirty="0">
              <a:solidFill>
                <a:srgbClr val="0D0B23"/>
              </a:solidFill>
              <a:effectLst/>
              <a:latin typeface="+mn-lt"/>
            </a:rPr>
            <a:t>  5–7%</a:t>
          </a:r>
        </a:p>
      </dgm:t>
    </dgm:pt>
    <dgm:pt modelId="{EBD87590-CDF4-4467-A34F-97A44619E6DC}" type="parTrans" cxnId="{84A63D15-16EF-4728-8E67-8D5F8AA34A1A}">
      <dgm:prSet/>
      <dgm:spPr/>
      <dgm:t>
        <a:bodyPr/>
        <a:lstStyle/>
        <a:p>
          <a:endParaRPr lang="en-GB">
            <a:latin typeface="+mn-lt"/>
          </a:endParaRPr>
        </a:p>
      </dgm:t>
    </dgm:pt>
    <dgm:pt modelId="{8409E41B-2C0F-487C-A1AE-9F87A03FA0D7}" type="sibTrans" cxnId="{84A63D15-16EF-4728-8E67-8D5F8AA34A1A}">
      <dgm:prSet/>
      <dgm:spPr/>
      <dgm:t>
        <a:bodyPr/>
        <a:lstStyle/>
        <a:p>
          <a:endParaRPr lang="en-GB">
            <a:latin typeface="+mn-lt"/>
          </a:endParaRPr>
        </a:p>
      </dgm:t>
    </dgm:pt>
    <dgm:pt modelId="{EDFA3A16-4F8F-42A7-B9B0-BAD33DCCCD5C}">
      <dgm:prSet phldrT="[Text]" custT="1"/>
      <dgm:spPr>
        <a:solidFill>
          <a:srgbClr val="0D0B23"/>
        </a:solidFill>
      </dgm:spPr>
      <dgm:t>
        <a:bodyPr/>
        <a:lstStyle/>
        <a:p>
          <a:pPr>
            <a:lnSpc>
              <a:spcPct val="150000"/>
            </a:lnSpc>
          </a:pPr>
          <a:r>
            <a:rPr lang="en-GB" sz="1400" b="1" dirty="0">
              <a:solidFill>
                <a:schemeClr val="bg1"/>
              </a:solidFill>
              <a:latin typeface="+mn-lt"/>
            </a:rPr>
            <a:t>All children </a:t>
          </a:r>
        </a:p>
      </dgm:t>
    </dgm:pt>
    <dgm:pt modelId="{21D98415-AC55-441E-BA0F-4646C26953D6}" type="parTrans" cxnId="{7EA1D1C9-1101-431C-BD3A-0DB3872BE993}">
      <dgm:prSet/>
      <dgm:spPr/>
      <dgm:t>
        <a:bodyPr/>
        <a:lstStyle/>
        <a:p>
          <a:endParaRPr lang="en-GB">
            <a:latin typeface="+mn-lt"/>
          </a:endParaRPr>
        </a:p>
      </dgm:t>
    </dgm:pt>
    <dgm:pt modelId="{20D88ADF-C477-4673-9282-0FC848F9DC8B}" type="sibTrans" cxnId="{7EA1D1C9-1101-431C-BD3A-0DB3872BE993}">
      <dgm:prSet/>
      <dgm:spPr/>
      <dgm:t>
        <a:bodyPr/>
        <a:lstStyle/>
        <a:p>
          <a:endParaRPr lang="en-GB">
            <a:latin typeface="+mn-lt"/>
          </a:endParaRPr>
        </a:p>
      </dgm:t>
    </dgm:pt>
    <dgm:pt modelId="{E9DDBD4F-364E-4427-AD1A-CECAF4C39B3C}">
      <dgm:prSet custT="1"/>
      <dgm:spPr>
        <a:solidFill>
          <a:srgbClr val="389810"/>
        </a:solidFill>
      </dgm:spPr>
      <dgm:t>
        <a:bodyPr/>
        <a:lstStyle/>
        <a:p>
          <a:pPr>
            <a:lnSpc>
              <a:spcPct val="150000"/>
            </a:lnSpc>
          </a:pPr>
          <a:r>
            <a:rPr lang="en-GB" sz="1400" b="1" dirty="0">
              <a:solidFill>
                <a:schemeClr val="bg1"/>
              </a:solidFill>
              <a:latin typeface="+mn-lt"/>
            </a:rPr>
            <a:t>Children with a SLCN</a:t>
          </a:r>
        </a:p>
        <a:p>
          <a:pPr>
            <a:lnSpc>
              <a:spcPct val="150000"/>
            </a:lnSpc>
          </a:pPr>
          <a:r>
            <a:rPr lang="en-GB" sz="1400" b="1" dirty="0">
              <a:solidFill>
                <a:schemeClr val="bg1"/>
              </a:solidFill>
              <a:latin typeface="+mn-lt"/>
            </a:rPr>
            <a:t>10% (persistent)</a:t>
          </a:r>
        </a:p>
      </dgm:t>
    </dgm:pt>
    <dgm:pt modelId="{D6601778-A453-4732-A71C-4BF01F28D197}" type="parTrans" cxnId="{814878AC-7D24-4CCB-AC03-0F58FF948A3C}">
      <dgm:prSet/>
      <dgm:spPr/>
      <dgm:t>
        <a:bodyPr/>
        <a:lstStyle/>
        <a:p>
          <a:endParaRPr lang="en-GB">
            <a:latin typeface="+mn-lt"/>
          </a:endParaRPr>
        </a:p>
      </dgm:t>
    </dgm:pt>
    <dgm:pt modelId="{87357325-F19A-4718-9BB2-7DAAE2109624}" type="sibTrans" cxnId="{814878AC-7D24-4CCB-AC03-0F58FF948A3C}">
      <dgm:prSet/>
      <dgm:spPr/>
      <dgm:t>
        <a:bodyPr/>
        <a:lstStyle/>
        <a:p>
          <a:endParaRPr lang="en-GB">
            <a:latin typeface="+mn-lt"/>
          </a:endParaRPr>
        </a:p>
      </dgm:t>
    </dgm:pt>
    <dgm:pt modelId="{890AD7A2-F59F-44DD-80F1-E39B16E1F95B}">
      <dgm:prSet custT="1"/>
      <dgm:spPr>
        <a:solidFill>
          <a:srgbClr val="38D2D5"/>
        </a:solidFill>
      </dgm:spPr>
      <dgm:t>
        <a:bodyPr/>
        <a:lstStyle/>
        <a:p>
          <a:pPr>
            <a:lnSpc>
              <a:spcPct val="150000"/>
            </a:lnSpc>
          </a:pPr>
          <a:r>
            <a:rPr lang="en-GB" sz="1400" b="1" dirty="0">
              <a:solidFill>
                <a:srgbClr val="0D0B23"/>
              </a:solidFill>
              <a:latin typeface="+mn-lt"/>
            </a:rPr>
            <a:t>Children with delayed language</a:t>
          </a:r>
        </a:p>
        <a:p>
          <a:pPr>
            <a:lnSpc>
              <a:spcPct val="150000"/>
            </a:lnSpc>
          </a:pPr>
          <a:r>
            <a:rPr lang="en-GB" sz="1400" b="1" dirty="0">
              <a:solidFill>
                <a:srgbClr val="0D0B23"/>
              </a:solidFill>
              <a:latin typeface="+mn-lt"/>
            </a:rPr>
            <a:t> up to 80% in some areas</a:t>
          </a:r>
        </a:p>
      </dgm:t>
    </dgm:pt>
    <dgm:pt modelId="{458D9F39-B711-4B85-B96F-06D07840C230}" type="parTrans" cxnId="{A2CEF927-0C6D-4859-93AE-63BAF46F2DE8}">
      <dgm:prSet/>
      <dgm:spPr/>
      <dgm:t>
        <a:bodyPr/>
        <a:lstStyle/>
        <a:p>
          <a:endParaRPr lang="en-GB">
            <a:latin typeface="+mn-lt"/>
          </a:endParaRPr>
        </a:p>
      </dgm:t>
    </dgm:pt>
    <dgm:pt modelId="{C29331EB-A0FD-4815-BE9B-BB77430BBB1A}" type="sibTrans" cxnId="{A2CEF927-0C6D-4859-93AE-63BAF46F2DE8}">
      <dgm:prSet/>
      <dgm:spPr/>
      <dgm:t>
        <a:bodyPr/>
        <a:lstStyle/>
        <a:p>
          <a:endParaRPr lang="en-GB">
            <a:latin typeface="+mn-lt"/>
          </a:endParaRPr>
        </a:p>
      </dgm:t>
    </dgm:pt>
    <dgm:pt modelId="{32BA861D-ECD0-4C04-93C2-11ABA36D894D}" type="pres">
      <dgm:prSet presAssocID="{61AEC4CA-EFD1-4826-BB2C-779268ABF3CE}" presName="Name0" presStyleCnt="0">
        <dgm:presLayoutVars>
          <dgm:dir/>
          <dgm:animLvl val="lvl"/>
          <dgm:resizeHandles val="exact"/>
        </dgm:presLayoutVars>
      </dgm:prSet>
      <dgm:spPr/>
    </dgm:pt>
    <dgm:pt modelId="{9FA7281E-C601-4F5F-B2F3-0BB4B729C678}" type="pres">
      <dgm:prSet presAssocID="{2230AB86-6C6B-4A9F-8933-B0EC2CDBECDA}" presName="Name8" presStyleCnt="0"/>
      <dgm:spPr/>
    </dgm:pt>
    <dgm:pt modelId="{01B52D62-A73B-4E1B-9221-57D73E920547}" type="pres">
      <dgm:prSet presAssocID="{2230AB86-6C6B-4A9F-8933-B0EC2CDBECDA}" presName="level" presStyleLbl="node1" presStyleIdx="0" presStyleCnt="4">
        <dgm:presLayoutVars>
          <dgm:chMax val="1"/>
          <dgm:bulletEnabled val="1"/>
        </dgm:presLayoutVars>
      </dgm:prSet>
      <dgm:spPr/>
    </dgm:pt>
    <dgm:pt modelId="{D5C716A2-29A5-4A4B-ACF9-6E8DB1DA914D}" type="pres">
      <dgm:prSet presAssocID="{2230AB86-6C6B-4A9F-8933-B0EC2CDBECDA}" presName="levelTx" presStyleLbl="revTx" presStyleIdx="0" presStyleCnt="0">
        <dgm:presLayoutVars>
          <dgm:chMax val="1"/>
          <dgm:bulletEnabled val="1"/>
        </dgm:presLayoutVars>
      </dgm:prSet>
      <dgm:spPr/>
    </dgm:pt>
    <dgm:pt modelId="{0CFC76FE-AD46-4768-949F-E3E5B911CFDA}" type="pres">
      <dgm:prSet presAssocID="{E9DDBD4F-364E-4427-AD1A-CECAF4C39B3C}" presName="Name8" presStyleCnt="0"/>
      <dgm:spPr/>
    </dgm:pt>
    <dgm:pt modelId="{0A96F236-FB26-4FD9-A398-89418715AB48}" type="pres">
      <dgm:prSet presAssocID="{E9DDBD4F-364E-4427-AD1A-CECAF4C39B3C}" presName="level" presStyleLbl="node1" presStyleIdx="1" presStyleCnt="4">
        <dgm:presLayoutVars>
          <dgm:chMax val="1"/>
          <dgm:bulletEnabled val="1"/>
        </dgm:presLayoutVars>
      </dgm:prSet>
      <dgm:spPr/>
    </dgm:pt>
    <dgm:pt modelId="{5899223B-F39B-4870-A002-5EC84ED8770A}" type="pres">
      <dgm:prSet presAssocID="{E9DDBD4F-364E-4427-AD1A-CECAF4C39B3C}" presName="levelTx" presStyleLbl="revTx" presStyleIdx="0" presStyleCnt="0">
        <dgm:presLayoutVars>
          <dgm:chMax val="1"/>
          <dgm:bulletEnabled val="1"/>
        </dgm:presLayoutVars>
      </dgm:prSet>
      <dgm:spPr/>
    </dgm:pt>
    <dgm:pt modelId="{85882A8F-EDAB-47AF-B81B-7A8630E34826}" type="pres">
      <dgm:prSet presAssocID="{890AD7A2-F59F-44DD-80F1-E39B16E1F95B}" presName="Name8" presStyleCnt="0"/>
      <dgm:spPr/>
    </dgm:pt>
    <dgm:pt modelId="{D7E583A9-C4F8-457F-A6CA-1633B0DD62C4}" type="pres">
      <dgm:prSet presAssocID="{890AD7A2-F59F-44DD-80F1-E39B16E1F95B}" presName="level" presStyleLbl="node1" presStyleIdx="2" presStyleCnt="4">
        <dgm:presLayoutVars>
          <dgm:chMax val="1"/>
          <dgm:bulletEnabled val="1"/>
        </dgm:presLayoutVars>
      </dgm:prSet>
      <dgm:spPr/>
    </dgm:pt>
    <dgm:pt modelId="{2E8B9E5B-BF19-43A3-B734-FB3C7F2BAA83}" type="pres">
      <dgm:prSet presAssocID="{890AD7A2-F59F-44DD-80F1-E39B16E1F95B}" presName="levelTx" presStyleLbl="revTx" presStyleIdx="0" presStyleCnt="0">
        <dgm:presLayoutVars>
          <dgm:chMax val="1"/>
          <dgm:bulletEnabled val="1"/>
        </dgm:presLayoutVars>
      </dgm:prSet>
      <dgm:spPr/>
    </dgm:pt>
    <dgm:pt modelId="{A103EA44-E2FE-441D-A9D1-3EAC2B4AE805}" type="pres">
      <dgm:prSet presAssocID="{EDFA3A16-4F8F-42A7-B9B0-BAD33DCCCD5C}" presName="Name8" presStyleCnt="0"/>
      <dgm:spPr/>
    </dgm:pt>
    <dgm:pt modelId="{42FBD23D-6E33-4357-9332-1610FF403AEE}" type="pres">
      <dgm:prSet presAssocID="{EDFA3A16-4F8F-42A7-B9B0-BAD33DCCCD5C}" presName="level" presStyleLbl="node1" presStyleIdx="3" presStyleCnt="4">
        <dgm:presLayoutVars>
          <dgm:chMax val="1"/>
          <dgm:bulletEnabled val="1"/>
        </dgm:presLayoutVars>
      </dgm:prSet>
      <dgm:spPr/>
    </dgm:pt>
    <dgm:pt modelId="{369A9FC0-D575-4664-BB0C-D9E7B996652B}" type="pres">
      <dgm:prSet presAssocID="{EDFA3A16-4F8F-42A7-B9B0-BAD33DCCCD5C}" presName="levelTx" presStyleLbl="revTx" presStyleIdx="0" presStyleCnt="0">
        <dgm:presLayoutVars>
          <dgm:chMax val="1"/>
          <dgm:bulletEnabled val="1"/>
        </dgm:presLayoutVars>
      </dgm:prSet>
      <dgm:spPr/>
    </dgm:pt>
  </dgm:ptLst>
  <dgm:cxnLst>
    <dgm:cxn modelId="{8B4B310A-C50F-48F6-B554-CDE45A60AA8D}" type="presOf" srcId="{2230AB86-6C6B-4A9F-8933-B0EC2CDBECDA}" destId="{01B52D62-A73B-4E1B-9221-57D73E920547}" srcOrd="0" destOrd="0" presId="urn:microsoft.com/office/officeart/2005/8/layout/pyramid1"/>
    <dgm:cxn modelId="{84A63D15-16EF-4728-8E67-8D5F8AA34A1A}" srcId="{61AEC4CA-EFD1-4826-BB2C-779268ABF3CE}" destId="{2230AB86-6C6B-4A9F-8933-B0EC2CDBECDA}" srcOrd="0" destOrd="0" parTransId="{EBD87590-CDF4-4467-A34F-97A44619E6DC}" sibTransId="{8409E41B-2C0F-487C-A1AE-9F87A03FA0D7}"/>
    <dgm:cxn modelId="{A2CEF927-0C6D-4859-93AE-63BAF46F2DE8}" srcId="{61AEC4CA-EFD1-4826-BB2C-779268ABF3CE}" destId="{890AD7A2-F59F-44DD-80F1-E39B16E1F95B}" srcOrd="2" destOrd="0" parTransId="{458D9F39-B711-4B85-B96F-06D07840C230}" sibTransId="{C29331EB-A0FD-4815-BE9B-BB77430BBB1A}"/>
    <dgm:cxn modelId="{11B66063-04A9-4358-886E-EB5365CFC73E}" type="presOf" srcId="{EDFA3A16-4F8F-42A7-B9B0-BAD33DCCCD5C}" destId="{369A9FC0-D575-4664-BB0C-D9E7B996652B}" srcOrd="1" destOrd="0" presId="urn:microsoft.com/office/officeart/2005/8/layout/pyramid1"/>
    <dgm:cxn modelId="{436AB971-DDC7-4E92-9847-A002FE323337}" type="presOf" srcId="{2230AB86-6C6B-4A9F-8933-B0EC2CDBECDA}" destId="{D5C716A2-29A5-4A4B-ACF9-6E8DB1DA914D}" srcOrd="1" destOrd="0" presId="urn:microsoft.com/office/officeart/2005/8/layout/pyramid1"/>
    <dgm:cxn modelId="{5CB52956-AA55-4103-ACA1-972BDB1CBD62}" type="presOf" srcId="{890AD7A2-F59F-44DD-80F1-E39B16E1F95B}" destId="{2E8B9E5B-BF19-43A3-B734-FB3C7F2BAA83}" srcOrd="1" destOrd="0" presId="urn:microsoft.com/office/officeart/2005/8/layout/pyramid1"/>
    <dgm:cxn modelId="{E6FDAB80-C665-4A36-80B4-36EE0974803F}" type="presOf" srcId="{E9DDBD4F-364E-4427-AD1A-CECAF4C39B3C}" destId="{0A96F236-FB26-4FD9-A398-89418715AB48}" srcOrd="0" destOrd="0" presId="urn:microsoft.com/office/officeart/2005/8/layout/pyramid1"/>
    <dgm:cxn modelId="{1BE45796-B73D-4246-8757-CEADED879CC2}" type="presOf" srcId="{EDFA3A16-4F8F-42A7-B9B0-BAD33DCCCD5C}" destId="{42FBD23D-6E33-4357-9332-1610FF403AEE}" srcOrd="0" destOrd="0" presId="urn:microsoft.com/office/officeart/2005/8/layout/pyramid1"/>
    <dgm:cxn modelId="{814878AC-7D24-4CCB-AC03-0F58FF948A3C}" srcId="{61AEC4CA-EFD1-4826-BB2C-779268ABF3CE}" destId="{E9DDBD4F-364E-4427-AD1A-CECAF4C39B3C}" srcOrd="1" destOrd="0" parTransId="{D6601778-A453-4732-A71C-4BF01F28D197}" sibTransId="{87357325-F19A-4718-9BB2-7DAAE2109624}"/>
    <dgm:cxn modelId="{7EA1D1C9-1101-431C-BD3A-0DB3872BE993}" srcId="{61AEC4CA-EFD1-4826-BB2C-779268ABF3CE}" destId="{EDFA3A16-4F8F-42A7-B9B0-BAD33DCCCD5C}" srcOrd="3" destOrd="0" parTransId="{21D98415-AC55-441E-BA0F-4646C26953D6}" sibTransId="{20D88ADF-C477-4673-9282-0FC848F9DC8B}"/>
    <dgm:cxn modelId="{0A894CD0-5343-4AFC-94DD-74DEB95B4AC9}" type="presOf" srcId="{890AD7A2-F59F-44DD-80F1-E39B16E1F95B}" destId="{D7E583A9-C4F8-457F-A6CA-1633B0DD62C4}" srcOrd="0" destOrd="0" presId="urn:microsoft.com/office/officeart/2005/8/layout/pyramid1"/>
    <dgm:cxn modelId="{C4443EF2-BCEB-4CA7-B54E-EB0AE6C74796}" type="presOf" srcId="{61AEC4CA-EFD1-4826-BB2C-779268ABF3CE}" destId="{32BA861D-ECD0-4C04-93C2-11ABA36D894D}" srcOrd="0" destOrd="0" presId="urn:microsoft.com/office/officeart/2005/8/layout/pyramid1"/>
    <dgm:cxn modelId="{C82085F5-35EA-422E-8DC9-BA544BF366F2}" type="presOf" srcId="{E9DDBD4F-364E-4427-AD1A-CECAF4C39B3C}" destId="{5899223B-F39B-4870-A002-5EC84ED8770A}" srcOrd="1" destOrd="0" presId="urn:microsoft.com/office/officeart/2005/8/layout/pyramid1"/>
    <dgm:cxn modelId="{4CFB99FC-4107-4496-ACDD-540BCB78C474}" type="presParOf" srcId="{32BA861D-ECD0-4C04-93C2-11ABA36D894D}" destId="{9FA7281E-C601-4F5F-B2F3-0BB4B729C678}" srcOrd="0" destOrd="0" presId="urn:microsoft.com/office/officeart/2005/8/layout/pyramid1"/>
    <dgm:cxn modelId="{14F69A7B-A6CF-4F58-868E-F0A8ABF05F57}" type="presParOf" srcId="{9FA7281E-C601-4F5F-B2F3-0BB4B729C678}" destId="{01B52D62-A73B-4E1B-9221-57D73E920547}" srcOrd="0" destOrd="0" presId="urn:microsoft.com/office/officeart/2005/8/layout/pyramid1"/>
    <dgm:cxn modelId="{D2A9573A-D563-4C93-AD11-B2E6EF18387E}" type="presParOf" srcId="{9FA7281E-C601-4F5F-B2F3-0BB4B729C678}" destId="{D5C716A2-29A5-4A4B-ACF9-6E8DB1DA914D}" srcOrd="1" destOrd="0" presId="urn:microsoft.com/office/officeart/2005/8/layout/pyramid1"/>
    <dgm:cxn modelId="{18053272-3D64-47AF-AE15-03E8BB719D57}" type="presParOf" srcId="{32BA861D-ECD0-4C04-93C2-11ABA36D894D}" destId="{0CFC76FE-AD46-4768-949F-E3E5B911CFDA}" srcOrd="1" destOrd="0" presId="urn:microsoft.com/office/officeart/2005/8/layout/pyramid1"/>
    <dgm:cxn modelId="{16FDD394-90BC-4EDD-9F72-3C235708ED75}" type="presParOf" srcId="{0CFC76FE-AD46-4768-949F-E3E5B911CFDA}" destId="{0A96F236-FB26-4FD9-A398-89418715AB48}" srcOrd="0" destOrd="0" presId="urn:microsoft.com/office/officeart/2005/8/layout/pyramid1"/>
    <dgm:cxn modelId="{FAF38088-D1CE-4C0B-A33F-1286C6CB9648}" type="presParOf" srcId="{0CFC76FE-AD46-4768-949F-E3E5B911CFDA}" destId="{5899223B-F39B-4870-A002-5EC84ED8770A}" srcOrd="1" destOrd="0" presId="urn:microsoft.com/office/officeart/2005/8/layout/pyramid1"/>
    <dgm:cxn modelId="{BF06F476-458E-461D-91A1-867943861F54}" type="presParOf" srcId="{32BA861D-ECD0-4C04-93C2-11ABA36D894D}" destId="{85882A8F-EDAB-47AF-B81B-7A8630E34826}" srcOrd="2" destOrd="0" presId="urn:microsoft.com/office/officeart/2005/8/layout/pyramid1"/>
    <dgm:cxn modelId="{9E1F551A-B635-4DAA-B879-FBD0BC76656A}" type="presParOf" srcId="{85882A8F-EDAB-47AF-B81B-7A8630E34826}" destId="{D7E583A9-C4F8-457F-A6CA-1633B0DD62C4}" srcOrd="0" destOrd="0" presId="urn:microsoft.com/office/officeart/2005/8/layout/pyramid1"/>
    <dgm:cxn modelId="{6196F60A-24EA-48A6-ACF8-1C93D1B50AD3}" type="presParOf" srcId="{85882A8F-EDAB-47AF-B81B-7A8630E34826}" destId="{2E8B9E5B-BF19-43A3-B734-FB3C7F2BAA83}" srcOrd="1" destOrd="0" presId="urn:microsoft.com/office/officeart/2005/8/layout/pyramid1"/>
    <dgm:cxn modelId="{945F779E-34D2-4656-8845-31FF7FFDBB43}" type="presParOf" srcId="{32BA861D-ECD0-4C04-93C2-11ABA36D894D}" destId="{A103EA44-E2FE-441D-A9D1-3EAC2B4AE805}" srcOrd="3" destOrd="0" presId="urn:microsoft.com/office/officeart/2005/8/layout/pyramid1"/>
    <dgm:cxn modelId="{B16BBF38-AB31-447D-8B07-E1A4D4451349}" type="presParOf" srcId="{A103EA44-E2FE-441D-A9D1-3EAC2B4AE805}" destId="{42FBD23D-6E33-4357-9332-1610FF403AEE}" srcOrd="0" destOrd="0" presId="urn:microsoft.com/office/officeart/2005/8/layout/pyramid1"/>
    <dgm:cxn modelId="{0A72FA6E-EE29-454F-B9FD-B6438DA85AFC}" type="presParOf" srcId="{A103EA44-E2FE-441D-A9D1-3EAC2B4AE805}" destId="{369A9FC0-D575-4664-BB0C-D9E7B996652B}"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B52D62-A73B-4E1B-9221-57D73E920547}">
      <dsp:nvSpPr>
        <dsp:cNvPr id="0" name=""/>
        <dsp:cNvSpPr/>
      </dsp:nvSpPr>
      <dsp:spPr>
        <a:xfrm>
          <a:off x="2517048" y="0"/>
          <a:ext cx="1678032" cy="1315416"/>
        </a:xfrm>
        <a:prstGeom prst="trapezoid">
          <a:avLst>
            <a:gd name="adj" fmla="val 63783"/>
          </a:avLst>
        </a:prstGeom>
        <a:solidFill>
          <a:srgbClr val="DCDCD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533400">
            <a:lnSpc>
              <a:spcPct val="150000"/>
            </a:lnSpc>
            <a:spcBef>
              <a:spcPct val="0"/>
            </a:spcBef>
            <a:spcAft>
              <a:spcPts val="0"/>
            </a:spcAft>
            <a:buNone/>
          </a:pPr>
          <a:endParaRPr lang="en-GB" sz="1200" b="1" kern="1200" baseline="0" dirty="0">
            <a:solidFill>
              <a:srgbClr val="0D0B23"/>
            </a:solidFill>
            <a:effectLst/>
            <a:latin typeface="+mn-lt"/>
          </a:endParaRPr>
        </a:p>
        <a:p>
          <a:pPr marL="0" lvl="0" indent="0" algn="ctr" defTabSz="533400">
            <a:lnSpc>
              <a:spcPct val="150000"/>
            </a:lnSpc>
            <a:spcBef>
              <a:spcPct val="0"/>
            </a:spcBef>
            <a:spcAft>
              <a:spcPts val="0"/>
            </a:spcAft>
            <a:buNone/>
          </a:pPr>
          <a:r>
            <a:rPr lang="en-GB" sz="1200" b="1" kern="1200" baseline="0" dirty="0">
              <a:solidFill>
                <a:srgbClr val="0D0B23"/>
              </a:solidFill>
              <a:effectLst/>
              <a:latin typeface="+mn-lt"/>
            </a:rPr>
            <a:t>Children </a:t>
          </a:r>
        </a:p>
        <a:p>
          <a:pPr marL="0" lvl="0" indent="0" algn="ctr" defTabSz="533400">
            <a:lnSpc>
              <a:spcPct val="150000"/>
            </a:lnSpc>
            <a:spcBef>
              <a:spcPct val="0"/>
            </a:spcBef>
            <a:spcAft>
              <a:spcPts val="0"/>
            </a:spcAft>
            <a:buNone/>
          </a:pPr>
          <a:r>
            <a:rPr lang="en-GB" sz="1200" b="1" kern="1200" baseline="0" dirty="0">
              <a:solidFill>
                <a:srgbClr val="0D0B23"/>
              </a:solidFill>
              <a:effectLst/>
              <a:latin typeface="+mn-lt"/>
            </a:rPr>
            <a:t>with specific </a:t>
          </a:r>
        </a:p>
        <a:p>
          <a:pPr marL="0" lvl="0" indent="0" algn="ctr" defTabSz="533400">
            <a:lnSpc>
              <a:spcPct val="150000"/>
            </a:lnSpc>
            <a:spcBef>
              <a:spcPct val="0"/>
            </a:spcBef>
            <a:spcAft>
              <a:spcPts val="0"/>
            </a:spcAft>
            <a:buNone/>
          </a:pPr>
          <a:r>
            <a:rPr lang="en-GB" sz="1200" b="1" kern="1200" baseline="0" dirty="0" err="1">
              <a:solidFill>
                <a:srgbClr val="0D0B23"/>
              </a:solidFill>
              <a:effectLst/>
              <a:latin typeface="+mn-lt"/>
            </a:rPr>
            <a:t>SLCN</a:t>
          </a:r>
          <a:r>
            <a:rPr lang="en-GB" sz="1200" b="1" kern="1200" baseline="0" dirty="0">
              <a:solidFill>
                <a:srgbClr val="0D0B23"/>
              </a:solidFill>
              <a:effectLst/>
              <a:latin typeface="+mn-lt"/>
            </a:rPr>
            <a:t>  5–7%</a:t>
          </a:r>
        </a:p>
      </dsp:txBody>
      <dsp:txXfrm>
        <a:off x="2517048" y="0"/>
        <a:ext cx="1678032" cy="1315416"/>
      </dsp:txXfrm>
    </dsp:sp>
    <dsp:sp modelId="{0A96F236-FB26-4FD9-A398-89418715AB48}">
      <dsp:nvSpPr>
        <dsp:cNvPr id="0" name=""/>
        <dsp:cNvSpPr/>
      </dsp:nvSpPr>
      <dsp:spPr>
        <a:xfrm>
          <a:off x="1678031" y="1315416"/>
          <a:ext cx="3356064" cy="1315416"/>
        </a:xfrm>
        <a:prstGeom prst="trapezoid">
          <a:avLst>
            <a:gd name="adj" fmla="val 63783"/>
          </a:avLst>
        </a:prstGeom>
        <a:solidFill>
          <a:srgbClr val="38981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150000"/>
            </a:lnSpc>
            <a:spcBef>
              <a:spcPct val="0"/>
            </a:spcBef>
            <a:spcAft>
              <a:spcPct val="35000"/>
            </a:spcAft>
            <a:buNone/>
          </a:pPr>
          <a:r>
            <a:rPr lang="en-GB" sz="1400" b="1" kern="1200" dirty="0">
              <a:solidFill>
                <a:schemeClr val="bg1"/>
              </a:solidFill>
              <a:latin typeface="+mn-lt"/>
            </a:rPr>
            <a:t>Children with a SLCN</a:t>
          </a:r>
        </a:p>
        <a:p>
          <a:pPr marL="0" lvl="0" indent="0" algn="ctr" defTabSz="622300">
            <a:lnSpc>
              <a:spcPct val="150000"/>
            </a:lnSpc>
            <a:spcBef>
              <a:spcPct val="0"/>
            </a:spcBef>
            <a:spcAft>
              <a:spcPct val="35000"/>
            </a:spcAft>
            <a:buNone/>
          </a:pPr>
          <a:r>
            <a:rPr lang="en-GB" sz="1400" b="1" kern="1200" dirty="0">
              <a:solidFill>
                <a:schemeClr val="bg1"/>
              </a:solidFill>
              <a:latin typeface="+mn-lt"/>
            </a:rPr>
            <a:t>10% (persistent)</a:t>
          </a:r>
        </a:p>
      </dsp:txBody>
      <dsp:txXfrm>
        <a:off x="2265343" y="1315416"/>
        <a:ext cx="2181441" cy="1315416"/>
      </dsp:txXfrm>
    </dsp:sp>
    <dsp:sp modelId="{D7E583A9-C4F8-457F-A6CA-1633B0DD62C4}">
      <dsp:nvSpPr>
        <dsp:cNvPr id="0" name=""/>
        <dsp:cNvSpPr/>
      </dsp:nvSpPr>
      <dsp:spPr>
        <a:xfrm>
          <a:off x="839015" y="2630832"/>
          <a:ext cx="5034096" cy="1315416"/>
        </a:xfrm>
        <a:prstGeom prst="trapezoid">
          <a:avLst>
            <a:gd name="adj" fmla="val 63783"/>
          </a:avLst>
        </a:prstGeom>
        <a:solidFill>
          <a:srgbClr val="38D2D5"/>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150000"/>
            </a:lnSpc>
            <a:spcBef>
              <a:spcPct val="0"/>
            </a:spcBef>
            <a:spcAft>
              <a:spcPct val="35000"/>
            </a:spcAft>
            <a:buNone/>
          </a:pPr>
          <a:r>
            <a:rPr lang="en-GB" sz="1400" b="1" kern="1200" dirty="0">
              <a:solidFill>
                <a:srgbClr val="0D0B23"/>
              </a:solidFill>
              <a:latin typeface="+mn-lt"/>
            </a:rPr>
            <a:t>Children with delayed language</a:t>
          </a:r>
        </a:p>
        <a:p>
          <a:pPr marL="0" lvl="0" indent="0" algn="ctr" defTabSz="622300">
            <a:lnSpc>
              <a:spcPct val="150000"/>
            </a:lnSpc>
            <a:spcBef>
              <a:spcPct val="0"/>
            </a:spcBef>
            <a:spcAft>
              <a:spcPct val="35000"/>
            </a:spcAft>
            <a:buNone/>
          </a:pPr>
          <a:r>
            <a:rPr lang="en-GB" sz="1400" b="1" kern="1200" dirty="0">
              <a:solidFill>
                <a:srgbClr val="0D0B23"/>
              </a:solidFill>
              <a:latin typeface="+mn-lt"/>
            </a:rPr>
            <a:t> up to 80% in some areas</a:t>
          </a:r>
        </a:p>
      </dsp:txBody>
      <dsp:txXfrm>
        <a:off x="1719982" y="2630832"/>
        <a:ext cx="3272162" cy="1315416"/>
      </dsp:txXfrm>
    </dsp:sp>
    <dsp:sp modelId="{42FBD23D-6E33-4357-9332-1610FF403AEE}">
      <dsp:nvSpPr>
        <dsp:cNvPr id="0" name=""/>
        <dsp:cNvSpPr/>
      </dsp:nvSpPr>
      <dsp:spPr>
        <a:xfrm>
          <a:off x="0" y="3946248"/>
          <a:ext cx="6712128" cy="1315416"/>
        </a:xfrm>
        <a:prstGeom prst="trapezoid">
          <a:avLst>
            <a:gd name="adj" fmla="val 63783"/>
          </a:avLst>
        </a:prstGeom>
        <a:solidFill>
          <a:srgbClr val="0D0B23"/>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150000"/>
            </a:lnSpc>
            <a:spcBef>
              <a:spcPct val="0"/>
            </a:spcBef>
            <a:spcAft>
              <a:spcPct val="35000"/>
            </a:spcAft>
            <a:buNone/>
          </a:pPr>
          <a:r>
            <a:rPr lang="en-GB" sz="1400" b="1" kern="1200" dirty="0">
              <a:solidFill>
                <a:schemeClr val="bg1"/>
              </a:solidFill>
              <a:latin typeface="+mn-lt"/>
            </a:rPr>
            <a:t>All children </a:t>
          </a:r>
        </a:p>
      </dsp:txBody>
      <dsp:txXfrm>
        <a:off x="1174622" y="3946248"/>
        <a:ext cx="4362883" cy="1315416"/>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5335C8-5976-DF4D-84CE-23E49EC3AE7C}" type="datetimeFigureOut">
              <a:rPr lang="en-US" smtClean="0"/>
              <a:t>10/14/2022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449C43-BA2E-C64C-8D16-FBEEB7C02B2A}" type="slidenum">
              <a:rPr lang="en-US" smtClean="0"/>
              <a:t>‹#›</a:t>
            </a:fld>
            <a:endParaRPr lang="en-US"/>
          </a:p>
        </p:txBody>
      </p:sp>
    </p:spTree>
    <p:extLst>
      <p:ext uri="{BB962C8B-B14F-4D97-AF65-F5344CB8AC3E}">
        <p14:creationId xmlns:p14="http://schemas.microsoft.com/office/powerpoint/2010/main" val="1097974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vision, mission </a:t>
            </a:r>
            <a:r>
              <a:rPr lang="en-US"/>
              <a:t>and cause of </a:t>
            </a:r>
            <a:r>
              <a:rPr lang="en-US" dirty="0"/>
              <a:t>Speech and Language UK </a:t>
            </a:r>
          </a:p>
        </p:txBody>
      </p:sp>
      <p:sp>
        <p:nvSpPr>
          <p:cNvPr id="4" name="Slide Number Placeholder 3"/>
          <p:cNvSpPr>
            <a:spLocks noGrp="1"/>
          </p:cNvSpPr>
          <p:nvPr>
            <p:ph type="sldNum" sz="quarter" idx="5"/>
          </p:nvPr>
        </p:nvSpPr>
        <p:spPr/>
        <p:txBody>
          <a:bodyPr/>
          <a:lstStyle/>
          <a:p>
            <a:fld id="{FE449C43-BA2E-C64C-8D16-FBEEB7C02B2A}" type="slidenum">
              <a:rPr lang="en-US" smtClean="0"/>
              <a:t>4</a:t>
            </a:fld>
            <a:endParaRPr lang="en-US"/>
          </a:p>
        </p:txBody>
      </p:sp>
    </p:spTree>
    <p:extLst>
      <p:ext uri="{BB962C8B-B14F-4D97-AF65-F5344CB8AC3E}">
        <p14:creationId xmlns:p14="http://schemas.microsoft.com/office/powerpoint/2010/main" val="3160277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Notes</a:t>
            </a:r>
          </a:p>
          <a:p>
            <a:r>
              <a:rPr lang="en-GB" dirty="0"/>
              <a:t>Ask participants:</a:t>
            </a:r>
          </a:p>
          <a:p>
            <a:r>
              <a:rPr lang="en-GB" dirty="0"/>
              <a:t>Why do we communicate? – e.g. to find out information, say how we feel, offload, solve problems, connect with other people, make friends, etc. </a:t>
            </a:r>
          </a:p>
          <a:p>
            <a:r>
              <a:rPr lang="en-GB" dirty="0"/>
              <a:t>What skills do we need? – e.g. listening, taking turns, etc. </a:t>
            </a:r>
          </a:p>
          <a:p>
            <a:r>
              <a:rPr lang="en-GB" dirty="0"/>
              <a:t>Bring in specific linguistic information if it’s not mentioned, i.e. having a good vocabulary, knowing the right words to describe things, morphology, grammar, clear speech.</a:t>
            </a:r>
          </a:p>
          <a:p>
            <a:r>
              <a:rPr lang="en-GB" dirty="0"/>
              <a:t>What would be the impact?</a:t>
            </a:r>
          </a:p>
          <a:p>
            <a:r>
              <a:rPr lang="en-GB" dirty="0"/>
              <a:t>Get people to think about their average day, e.g. how would their day be without communication skills, which parts of the day would be more difficult, how would they feel by the end of the day? </a:t>
            </a:r>
          </a:p>
          <a:p>
            <a:endParaRPr lang="en-GB" dirty="0"/>
          </a:p>
          <a:p>
            <a:endParaRPr lang="en-GB" dirty="0"/>
          </a:p>
        </p:txBody>
      </p:sp>
      <p:sp>
        <p:nvSpPr>
          <p:cNvPr id="4" name="Slide Number Placeholder 3"/>
          <p:cNvSpPr>
            <a:spLocks noGrp="1"/>
          </p:cNvSpPr>
          <p:nvPr>
            <p:ph type="sldNum" sz="quarter" idx="5"/>
          </p:nvPr>
        </p:nvSpPr>
        <p:spPr/>
        <p:txBody>
          <a:bodyPr/>
          <a:lstStyle/>
          <a:p>
            <a:fld id="{FE449C43-BA2E-C64C-8D16-FBEEB7C02B2A}" type="slidenum">
              <a:rPr lang="en-US" smtClean="0"/>
              <a:t>5</a:t>
            </a:fld>
            <a:endParaRPr lang="en-US"/>
          </a:p>
        </p:txBody>
      </p:sp>
    </p:spTree>
    <p:extLst>
      <p:ext uri="{BB962C8B-B14F-4D97-AF65-F5344CB8AC3E}">
        <p14:creationId xmlns:p14="http://schemas.microsoft.com/office/powerpoint/2010/main" val="484116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E449C43-BA2E-C64C-8D16-FBEEB7C02B2A}" type="slidenum">
              <a:rPr lang="en-US" smtClean="0"/>
              <a:t>8</a:t>
            </a:fld>
            <a:endParaRPr lang="en-US"/>
          </a:p>
        </p:txBody>
      </p:sp>
    </p:spTree>
    <p:extLst>
      <p:ext uri="{BB962C8B-B14F-4D97-AF65-F5344CB8AC3E}">
        <p14:creationId xmlns:p14="http://schemas.microsoft.com/office/powerpoint/2010/main" val="4085134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E449C43-BA2E-C64C-8D16-FBEEB7C02B2A}" type="slidenum">
              <a:rPr lang="en-US" smtClean="0"/>
              <a:t>10</a:t>
            </a:fld>
            <a:endParaRPr lang="en-US"/>
          </a:p>
        </p:txBody>
      </p:sp>
    </p:spTree>
    <p:extLst>
      <p:ext uri="{BB962C8B-B14F-4D97-AF65-F5344CB8AC3E}">
        <p14:creationId xmlns:p14="http://schemas.microsoft.com/office/powerpoint/2010/main" val="23410826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E449C43-BA2E-C64C-8D16-FBEEB7C02B2A}" type="slidenum">
              <a:rPr lang="en-US" smtClean="0"/>
              <a:t>15</a:t>
            </a:fld>
            <a:endParaRPr lang="en-US"/>
          </a:p>
        </p:txBody>
      </p:sp>
    </p:spTree>
    <p:extLst>
      <p:ext uri="{BB962C8B-B14F-4D97-AF65-F5344CB8AC3E}">
        <p14:creationId xmlns:p14="http://schemas.microsoft.com/office/powerpoint/2010/main" val="13618607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4.png"/><Relationship Id="rId7"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6.png"/><Relationship Id="rId10" Type="http://schemas.openxmlformats.org/officeDocument/2006/relationships/image" Target="../media/image12.png"/><Relationship Id="rId4" Type="http://schemas.openxmlformats.org/officeDocument/2006/relationships/image" Target="../media/image5.png"/><Relationship Id="rId9" Type="http://schemas.openxmlformats.org/officeDocument/2006/relationships/image" Target="../media/image1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1">
    <p:bg>
      <p:bgPr>
        <a:solidFill>
          <a:srgbClr val="0D0B23"/>
        </a:solidFill>
        <a:effectLst/>
      </p:bgPr>
    </p:bg>
    <p:spTree>
      <p:nvGrpSpPr>
        <p:cNvPr id="1" name=""/>
        <p:cNvGrpSpPr/>
        <p:nvPr/>
      </p:nvGrpSpPr>
      <p:grpSpPr>
        <a:xfrm>
          <a:off x="0" y="0"/>
          <a:ext cx="0" cy="0"/>
          <a:chOff x="0" y="0"/>
          <a:chExt cx="0" cy="0"/>
        </a:xfrm>
      </p:grpSpPr>
      <p:pic>
        <p:nvPicPr>
          <p:cNvPr id="19" name="Picture 18" descr="Graphical user interface, text, application&#10;&#10;Description automatically generated">
            <a:extLst>
              <a:ext uri="{FF2B5EF4-FFF2-40B4-BE49-F238E27FC236}">
                <a16:creationId xmlns:a16="http://schemas.microsoft.com/office/drawing/2014/main" id="{3EE28BB7-F2F6-5BED-9FF6-42579C379D93}"/>
              </a:ext>
            </a:extLst>
          </p:cNvPr>
          <p:cNvPicPr>
            <a:picLocks noChangeAspect="1"/>
          </p:cNvPicPr>
          <p:nvPr userDrawn="1"/>
        </p:nvPicPr>
        <p:blipFill>
          <a:blip r:embed="rId2"/>
          <a:stretch>
            <a:fillRect/>
          </a:stretch>
        </p:blipFill>
        <p:spPr>
          <a:xfrm>
            <a:off x="108552" y="4879035"/>
            <a:ext cx="3467650" cy="1908625"/>
          </a:xfrm>
          <a:prstGeom prst="rect">
            <a:avLst/>
          </a:prstGeom>
        </p:spPr>
      </p:pic>
      <p:sp>
        <p:nvSpPr>
          <p:cNvPr id="21" name="Title 20">
            <a:extLst>
              <a:ext uri="{FF2B5EF4-FFF2-40B4-BE49-F238E27FC236}">
                <a16:creationId xmlns:a16="http://schemas.microsoft.com/office/drawing/2014/main" id="{11E51F5D-5DF5-2F73-5397-B34EB1CE070B}"/>
              </a:ext>
            </a:extLst>
          </p:cNvPr>
          <p:cNvSpPr>
            <a:spLocks noGrp="1"/>
          </p:cNvSpPr>
          <p:nvPr>
            <p:ph type="title" hasCustomPrompt="1"/>
          </p:nvPr>
        </p:nvSpPr>
        <p:spPr>
          <a:xfrm>
            <a:off x="438487" y="770228"/>
            <a:ext cx="8248313" cy="1089797"/>
          </a:xfrm>
        </p:spPr>
        <p:txBody>
          <a:bodyPr/>
          <a:lstStyle>
            <a:lvl1pPr>
              <a:defRPr sz="7200">
                <a:solidFill>
                  <a:srgbClr val="38D2D5"/>
                </a:solidFill>
              </a:defRPr>
            </a:lvl1pPr>
          </a:lstStyle>
          <a:p>
            <a:r>
              <a:rPr lang="en-GB"/>
              <a:t>Introduction</a:t>
            </a:r>
            <a:endParaRPr lang="en-US"/>
          </a:p>
        </p:txBody>
      </p:sp>
      <p:sp>
        <p:nvSpPr>
          <p:cNvPr id="32" name="Text Placeholder 31">
            <a:extLst>
              <a:ext uri="{FF2B5EF4-FFF2-40B4-BE49-F238E27FC236}">
                <a16:creationId xmlns:a16="http://schemas.microsoft.com/office/drawing/2014/main" id="{191657E5-A13D-387D-042A-340019086B82}"/>
              </a:ext>
            </a:extLst>
          </p:cNvPr>
          <p:cNvSpPr>
            <a:spLocks noGrp="1"/>
          </p:cNvSpPr>
          <p:nvPr>
            <p:ph type="body" sz="quarter" idx="10" hasCustomPrompt="1"/>
          </p:nvPr>
        </p:nvSpPr>
        <p:spPr>
          <a:xfrm>
            <a:off x="438149" y="1951038"/>
            <a:ext cx="6837861" cy="573637"/>
          </a:xfrm>
          <a:prstGeom prst="rect">
            <a:avLst/>
          </a:prstGeom>
        </p:spPr>
        <p:txBody>
          <a:bodyPr>
            <a:noAutofit/>
          </a:bodyPr>
          <a:lstStyle>
            <a:lvl1pPr>
              <a:defRPr sz="36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Subheading</a:t>
            </a:r>
          </a:p>
        </p:txBody>
      </p:sp>
      <p:pic>
        <p:nvPicPr>
          <p:cNvPr id="7" name="Picture 6" descr="Icon&#10;&#10;Description automatically generated">
            <a:extLst>
              <a:ext uri="{FF2B5EF4-FFF2-40B4-BE49-F238E27FC236}">
                <a16:creationId xmlns:a16="http://schemas.microsoft.com/office/drawing/2014/main" id="{D24A9B91-B0D1-EE4A-8ACD-CF16C8584591}"/>
              </a:ext>
            </a:extLst>
          </p:cNvPr>
          <p:cNvPicPr>
            <a:picLocks noChangeAspect="1"/>
          </p:cNvPicPr>
          <p:nvPr userDrawn="1"/>
        </p:nvPicPr>
        <p:blipFill>
          <a:blip r:embed="rId3"/>
          <a:stretch>
            <a:fillRect/>
          </a:stretch>
        </p:blipFill>
        <p:spPr>
          <a:xfrm>
            <a:off x="8920754" y="3973480"/>
            <a:ext cx="2840620" cy="2840620"/>
          </a:xfrm>
          <a:prstGeom prst="rect">
            <a:avLst/>
          </a:prstGeom>
        </p:spPr>
      </p:pic>
    </p:spTree>
    <p:extLst>
      <p:ext uri="{BB962C8B-B14F-4D97-AF65-F5344CB8AC3E}">
        <p14:creationId xmlns:p14="http://schemas.microsoft.com/office/powerpoint/2010/main" val="2870948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You">
    <p:bg>
      <p:bgPr>
        <a:solidFill>
          <a:srgbClr val="0D0B23"/>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A148FA3-9022-055B-8D7C-9E2C27E73AF5}"/>
              </a:ext>
            </a:extLst>
          </p:cNvPr>
          <p:cNvSpPr txBox="1"/>
          <p:nvPr userDrawn="1"/>
        </p:nvSpPr>
        <p:spPr>
          <a:xfrm>
            <a:off x="403763" y="674559"/>
            <a:ext cx="4811176" cy="1200329"/>
          </a:xfrm>
          <a:prstGeom prst="rect">
            <a:avLst/>
          </a:prstGeom>
          <a:noFill/>
        </p:spPr>
        <p:txBody>
          <a:bodyPr wrap="square" rtlCol="0">
            <a:spAutoFit/>
          </a:bodyPr>
          <a:lstStyle/>
          <a:p>
            <a:r>
              <a:rPr lang="en-US" sz="7200" b="1">
                <a:solidFill>
                  <a:srgbClr val="38D2D5"/>
                </a:solidFill>
                <a:latin typeface="Century Gothic" panose="020B0502020202020204" pitchFamily="34" charset="0"/>
              </a:rPr>
              <a:t>Thank you</a:t>
            </a:r>
          </a:p>
        </p:txBody>
      </p:sp>
      <p:sp>
        <p:nvSpPr>
          <p:cNvPr id="15" name="TextBox 14">
            <a:extLst>
              <a:ext uri="{FF2B5EF4-FFF2-40B4-BE49-F238E27FC236}">
                <a16:creationId xmlns:a16="http://schemas.microsoft.com/office/drawing/2014/main" id="{C6034AFE-5474-733D-E5DB-B93F62E9BF53}"/>
              </a:ext>
            </a:extLst>
          </p:cNvPr>
          <p:cNvSpPr txBox="1"/>
          <p:nvPr userDrawn="1"/>
        </p:nvSpPr>
        <p:spPr>
          <a:xfrm>
            <a:off x="438487" y="1890532"/>
            <a:ext cx="3302240" cy="338554"/>
          </a:xfrm>
          <a:prstGeom prst="rect">
            <a:avLst/>
          </a:prstGeom>
          <a:noFill/>
        </p:spPr>
        <p:txBody>
          <a:bodyPr wrap="square" rtlCol="0">
            <a:spAutoFit/>
          </a:bodyPr>
          <a:lstStyle/>
          <a:p>
            <a:r>
              <a:rPr lang="en-US" sz="1600" b="1">
                <a:solidFill>
                  <a:srgbClr val="38D2D5"/>
                </a:solidFill>
                <a:latin typeface="Century Gothic" panose="020B0502020202020204" pitchFamily="34" charset="0"/>
              </a:rPr>
              <a:t>Speechandlanguage.org.uk</a:t>
            </a:r>
          </a:p>
        </p:txBody>
      </p:sp>
      <p:pic>
        <p:nvPicPr>
          <p:cNvPr id="16" name="Picture 15" descr="Graphical user interface, text, application&#10;&#10;Description automatically generated">
            <a:extLst>
              <a:ext uri="{FF2B5EF4-FFF2-40B4-BE49-F238E27FC236}">
                <a16:creationId xmlns:a16="http://schemas.microsoft.com/office/drawing/2014/main" id="{35422ADF-7E25-BD62-4D4A-FBBB6D9BB350}"/>
              </a:ext>
            </a:extLst>
          </p:cNvPr>
          <p:cNvPicPr>
            <a:picLocks noChangeAspect="1"/>
          </p:cNvPicPr>
          <p:nvPr userDrawn="1"/>
        </p:nvPicPr>
        <p:blipFill>
          <a:blip r:embed="rId2"/>
          <a:stretch>
            <a:fillRect/>
          </a:stretch>
        </p:blipFill>
        <p:spPr>
          <a:xfrm>
            <a:off x="108552" y="4867788"/>
            <a:ext cx="3467650" cy="1908625"/>
          </a:xfrm>
          <a:prstGeom prst="rect">
            <a:avLst/>
          </a:prstGeom>
        </p:spPr>
      </p:pic>
      <p:sp>
        <p:nvSpPr>
          <p:cNvPr id="26" name="TextBox 25">
            <a:extLst>
              <a:ext uri="{FF2B5EF4-FFF2-40B4-BE49-F238E27FC236}">
                <a16:creationId xmlns:a16="http://schemas.microsoft.com/office/drawing/2014/main" id="{9BF907F8-DA95-E248-0D74-CB5DF6EB0CBE}"/>
              </a:ext>
            </a:extLst>
          </p:cNvPr>
          <p:cNvSpPr txBox="1"/>
          <p:nvPr userDrawn="1"/>
        </p:nvSpPr>
        <p:spPr>
          <a:xfrm>
            <a:off x="427512" y="2390588"/>
            <a:ext cx="2840621" cy="307777"/>
          </a:xfrm>
          <a:prstGeom prst="rect">
            <a:avLst/>
          </a:prstGeom>
          <a:noFill/>
        </p:spPr>
        <p:txBody>
          <a:bodyPr wrap="square" rtlCol="0">
            <a:spAutoFit/>
          </a:bodyPr>
          <a:lstStyle/>
          <a:p>
            <a:r>
              <a:rPr lang="en-GB" sz="1400" b="1">
                <a:solidFill>
                  <a:schemeClr val="bg1"/>
                </a:solidFill>
              </a:rPr>
              <a:t>Follow us @SpeechAndLangUK</a:t>
            </a:r>
            <a:endParaRPr lang="en-US" sz="1200" b="1">
              <a:solidFill>
                <a:schemeClr val="bg1"/>
              </a:solidFill>
              <a:latin typeface="Century Gothic" panose="020B0502020202020204" pitchFamily="34" charset="0"/>
            </a:endParaRPr>
          </a:p>
        </p:txBody>
      </p:sp>
      <p:pic>
        <p:nvPicPr>
          <p:cNvPr id="14" name="Picture 13" descr="A picture containing text, monitor, screen&#10;&#10;Description automatically generated">
            <a:extLst>
              <a:ext uri="{FF2B5EF4-FFF2-40B4-BE49-F238E27FC236}">
                <a16:creationId xmlns:a16="http://schemas.microsoft.com/office/drawing/2014/main" id="{2C21D59C-983F-BDF6-E026-7A69DC054BA9}"/>
              </a:ext>
            </a:extLst>
          </p:cNvPr>
          <p:cNvPicPr>
            <a:picLocks noChangeAspect="1"/>
          </p:cNvPicPr>
          <p:nvPr userDrawn="1"/>
        </p:nvPicPr>
        <p:blipFill>
          <a:blip r:embed="rId3"/>
          <a:stretch>
            <a:fillRect/>
          </a:stretch>
        </p:blipFill>
        <p:spPr>
          <a:xfrm>
            <a:off x="9930034" y="4688133"/>
            <a:ext cx="2002669" cy="2002669"/>
          </a:xfrm>
          <a:prstGeom prst="rect">
            <a:avLst/>
          </a:prstGeom>
        </p:spPr>
      </p:pic>
      <p:pic>
        <p:nvPicPr>
          <p:cNvPr id="17" name="Picture 16" descr="Icon&#10;&#10;Description automatically generated">
            <a:extLst>
              <a:ext uri="{FF2B5EF4-FFF2-40B4-BE49-F238E27FC236}">
                <a16:creationId xmlns:a16="http://schemas.microsoft.com/office/drawing/2014/main" id="{2277998E-9B98-1D0F-F7D8-5402CBA3C98A}"/>
              </a:ext>
            </a:extLst>
          </p:cNvPr>
          <p:cNvPicPr>
            <a:picLocks noChangeAspect="1"/>
          </p:cNvPicPr>
          <p:nvPr userDrawn="1"/>
        </p:nvPicPr>
        <p:blipFill>
          <a:blip r:embed="rId4"/>
          <a:stretch>
            <a:fillRect/>
          </a:stretch>
        </p:blipFill>
        <p:spPr>
          <a:xfrm>
            <a:off x="8138961" y="4643587"/>
            <a:ext cx="2103387" cy="2103387"/>
          </a:xfrm>
          <a:prstGeom prst="rect">
            <a:avLst/>
          </a:prstGeom>
        </p:spPr>
      </p:pic>
      <p:pic>
        <p:nvPicPr>
          <p:cNvPr id="20" name="Picture 19" descr="Icon&#10;&#10;Description automatically generated with low confidence">
            <a:extLst>
              <a:ext uri="{FF2B5EF4-FFF2-40B4-BE49-F238E27FC236}">
                <a16:creationId xmlns:a16="http://schemas.microsoft.com/office/drawing/2014/main" id="{CA099E3B-92B8-13E2-051C-AA2C855EF690}"/>
              </a:ext>
            </a:extLst>
          </p:cNvPr>
          <p:cNvPicPr>
            <a:picLocks noChangeAspect="1"/>
          </p:cNvPicPr>
          <p:nvPr userDrawn="1"/>
        </p:nvPicPr>
        <p:blipFill>
          <a:blip r:embed="rId5"/>
          <a:stretch>
            <a:fillRect/>
          </a:stretch>
        </p:blipFill>
        <p:spPr>
          <a:xfrm>
            <a:off x="6608559" y="4744306"/>
            <a:ext cx="2002668" cy="2002668"/>
          </a:xfrm>
          <a:prstGeom prst="rect">
            <a:avLst/>
          </a:prstGeom>
        </p:spPr>
      </p:pic>
      <p:pic>
        <p:nvPicPr>
          <p:cNvPr id="8" name="Picture 7" descr="Shape, circle&#10;&#10;Description automatically generated with medium confidence">
            <a:extLst>
              <a:ext uri="{FF2B5EF4-FFF2-40B4-BE49-F238E27FC236}">
                <a16:creationId xmlns:a16="http://schemas.microsoft.com/office/drawing/2014/main" id="{0D62DB00-AC02-1EB2-5A39-78F3758CE406}"/>
              </a:ext>
            </a:extLst>
          </p:cNvPr>
          <p:cNvPicPr>
            <a:picLocks noChangeAspect="1"/>
          </p:cNvPicPr>
          <p:nvPr userDrawn="1"/>
        </p:nvPicPr>
        <p:blipFill>
          <a:blip r:embed="rId6"/>
          <a:stretch>
            <a:fillRect/>
          </a:stretch>
        </p:blipFill>
        <p:spPr>
          <a:xfrm>
            <a:off x="9934395" y="3129261"/>
            <a:ext cx="1955215" cy="1955215"/>
          </a:xfrm>
          <a:prstGeom prst="rect">
            <a:avLst/>
          </a:prstGeom>
        </p:spPr>
      </p:pic>
      <p:pic>
        <p:nvPicPr>
          <p:cNvPr id="22" name="Picture 21" descr="Icon&#10;&#10;Description automatically generated">
            <a:extLst>
              <a:ext uri="{FF2B5EF4-FFF2-40B4-BE49-F238E27FC236}">
                <a16:creationId xmlns:a16="http://schemas.microsoft.com/office/drawing/2014/main" id="{999EBC3B-E45E-4CBC-44FE-D0775F1F5DCE}"/>
              </a:ext>
            </a:extLst>
          </p:cNvPr>
          <p:cNvPicPr>
            <a:picLocks noChangeAspect="1"/>
          </p:cNvPicPr>
          <p:nvPr userDrawn="1"/>
        </p:nvPicPr>
        <p:blipFill>
          <a:blip r:embed="rId7"/>
          <a:stretch>
            <a:fillRect/>
          </a:stretch>
        </p:blipFill>
        <p:spPr>
          <a:xfrm>
            <a:off x="1250444" y="2787624"/>
            <a:ext cx="300382" cy="300382"/>
          </a:xfrm>
          <a:prstGeom prst="rect">
            <a:avLst/>
          </a:prstGeom>
        </p:spPr>
      </p:pic>
      <p:pic>
        <p:nvPicPr>
          <p:cNvPr id="23" name="Picture 22" descr="Icon&#10;&#10;Description automatically generated">
            <a:extLst>
              <a:ext uri="{FF2B5EF4-FFF2-40B4-BE49-F238E27FC236}">
                <a16:creationId xmlns:a16="http://schemas.microsoft.com/office/drawing/2014/main" id="{6576A4E9-2C88-354B-04AD-292CCBAC78FA}"/>
              </a:ext>
            </a:extLst>
          </p:cNvPr>
          <p:cNvPicPr>
            <a:picLocks noChangeAspect="1"/>
          </p:cNvPicPr>
          <p:nvPr userDrawn="1"/>
        </p:nvPicPr>
        <p:blipFill>
          <a:blip r:embed="rId8"/>
          <a:stretch>
            <a:fillRect/>
          </a:stretch>
        </p:blipFill>
        <p:spPr>
          <a:xfrm>
            <a:off x="858028" y="2764096"/>
            <a:ext cx="347438" cy="347438"/>
          </a:xfrm>
          <a:prstGeom prst="rect">
            <a:avLst/>
          </a:prstGeom>
        </p:spPr>
      </p:pic>
      <p:pic>
        <p:nvPicPr>
          <p:cNvPr id="24" name="Picture 23" descr="Logo, icon&#10;&#10;Description automatically generated">
            <a:extLst>
              <a:ext uri="{FF2B5EF4-FFF2-40B4-BE49-F238E27FC236}">
                <a16:creationId xmlns:a16="http://schemas.microsoft.com/office/drawing/2014/main" id="{A1579733-4BCA-F36A-C2DD-219B788A3F43}"/>
              </a:ext>
            </a:extLst>
          </p:cNvPr>
          <p:cNvPicPr>
            <a:picLocks noChangeAspect="1"/>
          </p:cNvPicPr>
          <p:nvPr userDrawn="1"/>
        </p:nvPicPr>
        <p:blipFill>
          <a:blip r:embed="rId9"/>
          <a:stretch>
            <a:fillRect/>
          </a:stretch>
        </p:blipFill>
        <p:spPr>
          <a:xfrm>
            <a:off x="1595804" y="2746370"/>
            <a:ext cx="382891" cy="382891"/>
          </a:xfrm>
          <a:prstGeom prst="rect">
            <a:avLst/>
          </a:prstGeom>
        </p:spPr>
      </p:pic>
      <p:pic>
        <p:nvPicPr>
          <p:cNvPr id="27" name="Picture 26" descr="Icon&#10;&#10;Description automatically generated">
            <a:extLst>
              <a:ext uri="{FF2B5EF4-FFF2-40B4-BE49-F238E27FC236}">
                <a16:creationId xmlns:a16="http://schemas.microsoft.com/office/drawing/2014/main" id="{3B6CD8CA-5DDE-0AF8-8042-8E90E0CA2B10}"/>
              </a:ext>
            </a:extLst>
          </p:cNvPr>
          <p:cNvPicPr>
            <a:picLocks noChangeAspect="1"/>
          </p:cNvPicPr>
          <p:nvPr userDrawn="1"/>
        </p:nvPicPr>
        <p:blipFill>
          <a:blip r:embed="rId10"/>
          <a:stretch>
            <a:fillRect/>
          </a:stretch>
        </p:blipFill>
        <p:spPr>
          <a:xfrm>
            <a:off x="494169" y="2761648"/>
            <a:ext cx="352334" cy="352334"/>
          </a:xfrm>
          <a:prstGeom prst="rect">
            <a:avLst/>
          </a:prstGeom>
        </p:spPr>
      </p:pic>
    </p:spTree>
    <p:extLst>
      <p:ext uri="{BB962C8B-B14F-4D97-AF65-F5344CB8AC3E}">
        <p14:creationId xmlns:p14="http://schemas.microsoft.com/office/powerpoint/2010/main" val="144721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CB096-9898-71CA-C47D-69CDB27861B1}"/>
              </a:ext>
            </a:extLst>
          </p:cNvPr>
          <p:cNvSpPr>
            <a:spLocks noGrp="1"/>
          </p:cNvSpPr>
          <p:nvPr>
            <p:ph type="title" hasCustomPrompt="1"/>
          </p:nvPr>
        </p:nvSpPr>
        <p:spPr/>
        <p:txBody>
          <a:bodyPr/>
          <a:lstStyle>
            <a:lvl1pPr>
              <a:defRPr>
                <a:solidFill>
                  <a:srgbClr val="0D0B23"/>
                </a:solidFill>
              </a:defRPr>
            </a:lvl1pPr>
          </a:lstStyle>
          <a:p>
            <a:r>
              <a:rPr lang="en-GB"/>
              <a:t>Heading</a:t>
            </a:r>
            <a:endParaRPr lang="en-US"/>
          </a:p>
        </p:txBody>
      </p:sp>
      <p:sp>
        <p:nvSpPr>
          <p:cNvPr id="9" name="Text Placeholder 8">
            <a:extLst>
              <a:ext uri="{FF2B5EF4-FFF2-40B4-BE49-F238E27FC236}">
                <a16:creationId xmlns:a16="http://schemas.microsoft.com/office/drawing/2014/main" id="{89BB77A6-7029-BAE6-40AF-02CD88032B5F}"/>
              </a:ext>
            </a:extLst>
          </p:cNvPr>
          <p:cNvSpPr>
            <a:spLocks noGrp="1"/>
          </p:cNvSpPr>
          <p:nvPr>
            <p:ph type="body" sz="quarter" idx="10" hasCustomPrompt="1"/>
          </p:nvPr>
        </p:nvSpPr>
        <p:spPr>
          <a:xfrm>
            <a:off x="457200" y="1724297"/>
            <a:ext cx="10896600" cy="522514"/>
          </a:xfrm>
        </p:spPr>
        <p:txBody>
          <a:bodyPr/>
          <a:lstStyle>
            <a:lvl1pPr>
              <a:defRPr>
                <a:solidFill>
                  <a:srgbClr val="0D0B23"/>
                </a:solidFill>
              </a:defRPr>
            </a:lvl1pPr>
          </a:lstStyle>
          <a:p>
            <a:pPr lvl="0"/>
            <a:r>
              <a:rPr lang="en-GB"/>
              <a:t>Subheading</a:t>
            </a:r>
          </a:p>
        </p:txBody>
      </p:sp>
      <p:sp>
        <p:nvSpPr>
          <p:cNvPr id="18" name="Text Placeholder 17">
            <a:extLst>
              <a:ext uri="{FF2B5EF4-FFF2-40B4-BE49-F238E27FC236}">
                <a16:creationId xmlns:a16="http://schemas.microsoft.com/office/drawing/2014/main" id="{C00A6AD1-64A6-89A3-A2B7-8372F8EAFE80}"/>
              </a:ext>
            </a:extLst>
          </p:cNvPr>
          <p:cNvSpPr>
            <a:spLocks noGrp="1"/>
          </p:cNvSpPr>
          <p:nvPr>
            <p:ph type="body" sz="quarter" idx="11" hasCustomPrompt="1"/>
          </p:nvPr>
        </p:nvSpPr>
        <p:spPr>
          <a:xfrm>
            <a:off x="457200" y="2377349"/>
            <a:ext cx="10896600" cy="3514725"/>
          </a:xfrm>
        </p:spPr>
        <p:txBody>
          <a:bodyPr>
            <a:normAutofit/>
          </a:bodyPr>
          <a:lstStyle>
            <a:lvl1pPr>
              <a:defRPr sz="1400">
                <a:latin typeface="Century Gothic" panose="020B0502020202020204" pitchFamily="34" charset="0"/>
              </a:defRPr>
            </a:lvl1pPr>
          </a:lstStyle>
          <a:p>
            <a:pPr lvl="0"/>
            <a:r>
              <a:rPr lang="en-GB"/>
              <a:t>Body copy</a:t>
            </a:r>
          </a:p>
        </p:txBody>
      </p:sp>
    </p:spTree>
    <p:extLst>
      <p:ext uri="{BB962C8B-B14F-4D97-AF65-F5344CB8AC3E}">
        <p14:creationId xmlns:p14="http://schemas.microsoft.com/office/powerpoint/2010/main" val="30518204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6235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ro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23F1431-1254-F389-D11F-ADBADEE1FB08}"/>
              </a:ext>
            </a:extLst>
          </p:cNvPr>
          <p:cNvSpPr/>
          <p:nvPr userDrawn="1"/>
        </p:nvSpPr>
        <p:spPr>
          <a:xfrm>
            <a:off x="9116291" y="0"/>
            <a:ext cx="3075709" cy="6858000"/>
          </a:xfrm>
          <a:prstGeom prst="rect">
            <a:avLst/>
          </a:prstGeom>
          <a:solidFill>
            <a:srgbClr val="0D0B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CDCDC"/>
              </a:solidFill>
            </a:endParaRPr>
          </a:p>
        </p:txBody>
      </p:sp>
      <p:pic>
        <p:nvPicPr>
          <p:cNvPr id="4" name="Picture 3" descr="Graphical user interface, text&#10;&#10;Description automatically generated">
            <a:extLst>
              <a:ext uri="{FF2B5EF4-FFF2-40B4-BE49-F238E27FC236}">
                <a16:creationId xmlns:a16="http://schemas.microsoft.com/office/drawing/2014/main" id="{9BB5DCC1-5BAA-B3EE-55D8-553BA92FDD4C}"/>
              </a:ext>
            </a:extLst>
          </p:cNvPr>
          <p:cNvPicPr>
            <a:picLocks noChangeAspect="1"/>
          </p:cNvPicPr>
          <p:nvPr userDrawn="1"/>
        </p:nvPicPr>
        <p:blipFill>
          <a:blip r:embed="rId2"/>
          <a:stretch>
            <a:fillRect/>
          </a:stretch>
        </p:blipFill>
        <p:spPr>
          <a:xfrm>
            <a:off x="75983" y="4904284"/>
            <a:ext cx="3485682" cy="1918550"/>
          </a:xfrm>
          <a:prstGeom prst="rect">
            <a:avLst/>
          </a:prstGeom>
        </p:spPr>
      </p:pic>
      <p:sp>
        <p:nvSpPr>
          <p:cNvPr id="5" name="Title 20">
            <a:extLst>
              <a:ext uri="{FF2B5EF4-FFF2-40B4-BE49-F238E27FC236}">
                <a16:creationId xmlns:a16="http://schemas.microsoft.com/office/drawing/2014/main" id="{3AF22AB4-89BE-FD7F-1A87-177E76E84BD7}"/>
              </a:ext>
            </a:extLst>
          </p:cNvPr>
          <p:cNvSpPr>
            <a:spLocks noGrp="1"/>
          </p:cNvSpPr>
          <p:nvPr>
            <p:ph type="title" hasCustomPrompt="1"/>
          </p:nvPr>
        </p:nvSpPr>
        <p:spPr>
          <a:xfrm>
            <a:off x="438487" y="770228"/>
            <a:ext cx="8052370" cy="1089797"/>
          </a:xfrm>
        </p:spPr>
        <p:txBody>
          <a:bodyPr/>
          <a:lstStyle>
            <a:lvl1pPr>
              <a:defRPr sz="7200">
                <a:solidFill>
                  <a:srgbClr val="0D0B23"/>
                </a:solidFill>
              </a:defRPr>
            </a:lvl1pPr>
          </a:lstStyle>
          <a:p>
            <a:r>
              <a:rPr lang="en-GB"/>
              <a:t>Introduction</a:t>
            </a:r>
            <a:endParaRPr lang="en-US"/>
          </a:p>
        </p:txBody>
      </p:sp>
      <p:sp>
        <p:nvSpPr>
          <p:cNvPr id="6" name="Text Placeholder 31">
            <a:extLst>
              <a:ext uri="{FF2B5EF4-FFF2-40B4-BE49-F238E27FC236}">
                <a16:creationId xmlns:a16="http://schemas.microsoft.com/office/drawing/2014/main" id="{C34A62E3-1F0C-DB33-A601-A9C6A5910E25}"/>
              </a:ext>
            </a:extLst>
          </p:cNvPr>
          <p:cNvSpPr>
            <a:spLocks noGrp="1"/>
          </p:cNvSpPr>
          <p:nvPr>
            <p:ph type="body" sz="quarter" idx="10" hasCustomPrompt="1"/>
          </p:nvPr>
        </p:nvSpPr>
        <p:spPr>
          <a:xfrm>
            <a:off x="438149" y="1951038"/>
            <a:ext cx="6837861" cy="573637"/>
          </a:xfrm>
          <a:prstGeom prst="rect">
            <a:avLst/>
          </a:prstGeom>
        </p:spPr>
        <p:txBody>
          <a:bodyPr>
            <a:noAutofit/>
          </a:bodyPr>
          <a:lstStyle>
            <a:lvl1pPr>
              <a:defRPr sz="3600">
                <a:solidFill>
                  <a:srgbClr val="0D0B23"/>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Subheading</a:t>
            </a:r>
          </a:p>
        </p:txBody>
      </p:sp>
    </p:spTree>
    <p:extLst>
      <p:ext uri="{BB962C8B-B14F-4D97-AF65-F5344CB8AC3E}">
        <p14:creationId xmlns:p14="http://schemas.microsoft.com/office/powerpoint/2010/main" val="1837537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vyBlueWithHighlightPanel">
    <p:bg>
      <p:bgPr>
        <a:solidFill>
          <a:srgbClr val="0D0B23"/>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8E8411E-176F-3327-1F4D-ADF9881FCD75}"/>
              </a:ext>
            </a:extLst>
          </p:cNvPr>
          <p:cNvSpPr/>
          <p:nvPr userDrawn="1"/>
        </p:nvSpPr>
        <p:spPr>
          <a:xfrm>
            <a:off x="9116291" y="0"/>
            <a:ext cx="3075709" cy="6858000"/>
          </a:xfrm>
          <a:prstGeom prst="rect">
            <a:avLst/>
          </a:prstGeom>
          <a:solidFill>
            <a:srgbClr val="DCDC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CDCDC"/>
              </a:solidFill>
            </a:endParaRPr>
          </a:p>
        </p:txBody>
      </p:sp>
      <p:pic>
        <p:nvPicPr>
          <p:cNvPr id="7" name="Picture 6" descr="Graphical user interface, text, application&#10;&#10;Description automatically generated">
            <a:extLst>
              <a:ext uri="{FF2B5EF4-FFF2-40B4-BE49-F238E27FC236}">
                <a16:creationId xmlns:a16="http://schemas.microsoft.com/office/drawing/2014/main" id="{1C593B9D-CD40-4A99-4C96-E86C60179A42}"/>
              </a:ext>
            </a:extLst>
          </p:cNvPr>
          <p:cNvPicPr>
            <a:picLocks noChangeAspect="1"/>
          </p:cNvPicPr>
          <p:nvPr userDrawn="1"/>
        </p:nvPicPr>
        <p:blipFill>
          <a:blip r:embed="rId2"/>
          <a:stretch>
            <a:fillRect/>
          </a:stretch>
        </p:blipFill>
        <p:spPr>
          <a:xfrm>
            <a:off x="108552" y="4939870"/>
            <a:ext cx="3467650" cy="1908625"/>
          </a:xfrm>
          <a:prstGeom prst="rect">
            <a:avLst/>
          </a:prstGeom>
        </p:spPr>
      </p:pic>
      <p:sp>
        <p:nvSpPr>
          <p:cNvPr id="9" name="Text Placeholder 31">
            <a:extLst>
              <a:ext uri="{FF2B5EF4-FFF2-40B4-BE49-F238E27FC236}">
                <a16:creationId xmlns:a16="http://schemas.microsoft.com/office/drawing/2014/main" id="{2657AFFD-3718-DD63-53B4-C1D7AA433079}"/>
              </a:ext>
            </a:extLst>
          </p:cNvPr>
          <p:cNvSpPr>
            <a:spLocks noGrp="1"/>
          </p:cNvSpPr>
          <p:nvPr>
            <p:ph type="body" sz="quarter" idx="10" hasCustomPrompt="1"/>
          </p:nvPr>
        </p:nvSpPr>
        <p:spPr>
          <a:xfrm>
            <a:off x="524493" y="1385981"/>
            <a:ext cx="3622761" cy="3081516"/>
          </a:xfrm>
          <a:prstGeom prst="rect">
            <a:avLst/>
          </a:prstGeom>
        </p:spPr>
        <p:txBody>
          <a:bodyPr>
            <a:noAutofit/>
          </a:bodyPr>
          <a:lstStyle>
            <a:lvl1pPr>
              <a:defRPr sz="1400">
                <a:solidFill>
                  <a:schemeClr val="bg1"/>
                </a:solidFill>
                <a:latin typeface="Century Gothic" panose="020B0502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r>
              <a:rPr lang="en-GB" sz="1400">
                <a:solidFill>
                  <a:srgbClr val="DCDCDC"/>
                </a:solidFill>
                <a:latin typeface="Century Gothic" panose="020B0502020202020204" pitchFamily="34" charset="0"/>
              </a:rPr>
              <a:t>Lorem ipsum </a:t>
            </a:r>
            <a:r>
              <a:rPr lang="en-GB" sz="1400" err="1">
                <a:solidFill>
                  <a:srgbClr val="DCDCDC"/>
                </a:solidFill>
                <a:latin typeface="Century Gothic" panose="020B0502020202020204" pitchFamily="34" charset="0"/>
              </a:rPr>
              <a:t>dolor</a:t>
            </a:r>
            <a:r>
              <a:rPr lang="en-GB" sz="1400">
                <a:solidFill>
                  <a:srgbClr val="DCDCDC"/>
                </a:solidFill>
                <a:latin typeface="Century Gothic" panose="020B0502020202020204" pitchFamily="34" charset="0"/>
              </a:rPr>
              <a:t> sit </a:t>
            </a:r>
            <a:r>
              <a:rPr lang="en-GB" sz="1400" err="1">
                <a:solidFill>
                  <a:srgbClr val="DCDCDC"/>
                </a:solidFill>
                <a:latin typeface="Century Gothic" panose="020B0502020202020204" pitchFamily="34" charset="0"/>
              </a:rPr>
              <a:t>amet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consectetur</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adipiscing</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elit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Suspendisse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sodales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risus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hendrerit</a:t>
            </a:r>
            <a:r>
              <a:rPr lang="en-GB" sz="1400">
                <a:solidFill>
                  <a:srgbClr val="DCDCDC"/>
                </a:solidFill>
                <a:latin typeface="Century Gothic" panose="020B0502020202020204" pitchFamily="34" charset="0"/>
              </a:rPr>
              <a:t> semper </a:t>
            </a:r>
            <a:r>
              <a:rPr lang="en-GB" sz="1400" err="1">
                <a:solidFill>
                  <a:srgbClr val="DCDCDC"/>
                </a:solidFill>
                <a:latin typeface="Century Gothic" panose="020B0502020202020204" pitchFamily="34" charset="0"/>
              </a:rPr>
              <a:t>fringilla</a:t>
            </a:r>
            <a:r>
              <a:rPr lang="en-GB" sz="1400">
                <a:solidFill>
                  <a:srgbClr val="DCDCDC"/>
                </a:solidFill>
                <a:latin typeface="Century Gothic" panose="020B0502020202020204" pitchFamily="34" charset="0"/>
              </a:rPr>
              <a:t>. Nunc </a:t>
            </a:r>
            <a:r>
              <a:rPr lang="en-GB" sz="1400" err="1">
                <a:solidFill>
                  <a:srgbClr val="DCDCDC"/>
                </a:solidFill>
                <a:latin typeface="Century Gothic" panose="020B0502020202020204" pitchFamily="34" charset="0"/>
              </a:rPr>
              <a:t>mollis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venenatis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commodo</a:t>
            </a:r>
            <a:r>
              <a:rPr lang="en-GB" sz="1400">
                <a:solidFill>
                  <a:srgbClr val="DCDCDC"/>
                </a:solidFill>
                <a:latin typeface="Century Gothic" panose="020B0502020202020204" pitchFamily="34" charset="0"/>
              </a:rPr>
              <a:t>. Donec </a:t>
            </a:r>
            <a:r>
              <a:rPr lang="en-GB" sz="1400" err="1">
                <a:solidFill>
                  <a:srgbClr val="DCDCDC"/>
                </a:solidFill>
                <a:latin typeface="Century Gothic" panose="020B0502020202020204" pitchFamily="34" charset="0"/>
              </a:rPr>
              <a:t>volutpat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consectetur</a:t>
            </a:r>
            <a:r>
              <a:rPr lang="en-GB" sz="1400">
                <a:solidFill>
                  <a:srgbClr val="DCDCDC"/>
                </a:solidFill>
                <a:latin typeface="Century Gothic" panose="020B0502020202020204" pitchFamily="34" charset="0"/>
              </a:rPr>
              <a:t> ipsum ac </a:t>
            </a:r>
            <a:r>
              <a:rPr lang="en-GB" sz="1400" err="1">
                <a:solidFill>
                  <a:srgbClr val="DCDCDC"/>
                </a:solidFill>
                <a:latin typeface="Century Gothic" panose="020B0502020202020204" pitchFamily="34" charset="0"/>
              </a:rPr>
              <a:t>commodo</a:t>
            </a:r>
            <a:r>
              <a:rPr lang="en-GB" sz="1400">
                <a:solidFill>
                  <a:srgbClr val="DCDCDC"/>
                </a:solidFill>
                <a:latin typeface="Century Gothic" panose="020B0502020202020204" pitchFamily="34" charset="0"/>
              </a:rPr>
              <a:t>. Cras </a:t>
            </a:r>
            <a:r>
              <a:rPr lang="en-GB" sz="1400" err="1">
                <a:solidFill>
                  <a:srgbClr val="DCDCDC"/>
                </a:solidFill>
                <a:latin typeface="Century Gothic" panose="020B0502020202020204" pitchFamily="34" charset="0"/>
              </a:rPr>
              <a:t>viverra</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sapien</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augue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eget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faucibus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erat</a:t>
            </a:r>
            <a:r>
              <a:rPr lang="en-GB" sz="1400">
                <a:solidFill>
                  <a:srgbClr val="DCDCDC"/>
                </a:solidFill>
                <a:latin typeface="Century Gothic" panose="020B0502020202020204" pitchFamily="34" charset="0"/>
              </a:rPr>
              <a:t> pulvinar et. Nunc </a:t>
            </a:r>
            <a:r>
              <a:rPr lang="en-GB" sz="1400" err="1">
                <a:solidFill>
                  <a:srgbClr val="DCDCDC"/>
                </a:solidFill>
                <a:latin typeface="Century Gothic" panose="020B0502020202020204" pitchFamily="34" charset="0"/>
              </a:rPr>
              <a:t>blandit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facilisis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laoreet</a:t>
            </a:r>
            <a:r>
              <a:rPr lang="en-GB" sz="1400">
                <a:solidFill>
                  <a:srgbClr val="DCDCDC"/>
                </a:solidFill>
                <a:latin typeface="Century Gothic" panose="020B0502020202020204" pitchFamily="34" charset="0"/>
              </a:rPr>
              <a:t>. Aenean non </a:t>
            </a:r>
            <a:r>
              <a:rPr lang="en-GB" sz="1400" err="1">
                <a:solidFill>
                  <a:srgbClr val="DCDCDC"/>
                </a:solidFill>
                <a:latin typeface="Century Gothic" panose="020B0502020202020204" pitchFamily="34" charset="0"/>
              </a:rPr>
              <a:t>orci</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congue</a:t>
            </a:r>
            <a:r>
              <a:rPr lang="en-GB" sz="1400">
                <a:solidFill>
                  <a:srgbClr val="DCDCDC"/>
                </a:solidFill>
                <a:latin typeface="Century Gothic" panose="020B0502020202020204" pitchFamily="34" charset="0"/>
              </a:rPr>
              <a:t> eros </a:t>
            </a:r>
            <a:r>
              <a:rPr lang="en-GB" sz="1400" err="1">
                <a:solidFill>
                  <a:srgbClr val="DCDCDC"/>
                </a:solidFill>
                <a:latin typeface="Century Gothic" panose="020B0502020202020204" pitchFamily="34" charset="0"/>
              </a:rPr>
              <a:t>facilisis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dignissim</a:t>
            </a:r>
            <a:r>
              <a:rPr lang="en-GB" sz="1400">
                <a:solidFill>
                  <a:srgbClr val="DCDCDC"/>
                </a:solidFill>
                <a:latin typeface="Century Gothic" panose="020B0502020202020204" pitchFamily="34" charset="0"/>
              </a:rPr>
              <a:t>. Integer </a:t>
            </a:r>
            <a:r>
              <a:rPr lang="en-GB" sz="1400" err="1">
                <a:solidFill>
                  <a:srgbClr val="DCDCDC"/>
                </a:solidFill>
                <a:latin typeface="Century Gothic" panose="020B0502020202020204" pitchFamily="34" charset="0"/>
              </a:rPr>
              <a:t>viverra</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augue</a:t>
            </a:r>
            <a:r>
              <a:rPr lang="en-GB" sz="1400">
                <a:solidFill>
                  <a:srgbClr val="DCDCDC"/>
                </a:solidFill>
                <a:latin typeface="Century Gothic" panose="020B0502020202020204" pitchFamily="34" charset="0"/>
              </a:rPr>
              <a:t> in </a:t>
            </a:r>
            <a:r>
              <a:rPr lang="en-GB" sz="1400" err="1">
                <a:solidFill>
                  <a:srgbClr val="DCDCDC"/>
                </a:solidFill>
                <a:latin typeface="Century Gothic" panose="020B0502020202020204" pitchFamily="34" charset="0"/>
              </a:rPr>
              <a:t>turpis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mattis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tristique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Aliquam</a:t>
            </a:r>
            <a:r>
              <a:rPr lang="en-GB" sz="1400">
                <a:solidFill>
                  <a:srgbClr val="DCDCDC"/>
                </a:solidFill>
                <a:latin typeface="Century Gothic" panose="020B0502020202020204" pitchFamily="34" charset="0"/>
              </a:rPr>
              <a:t> sit </a:t>
            </a:r>
            <a:r>
              <a:rPr lang="en-GB" sz="1400" err="1">
                <a:solidFill>
                  <a:srgbClr val="DCDCDC"/>
                </a:solidFill>
                <a:latin typeface="Century Gothic" panose="020B0502020202020204" pitchFamily="34" charset="0"/>
              </a:rPr>
              <a:t>amet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interdum</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quam</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Pellentesque</a:t>
            </a:r>
            <a:r>
              <a:rPr lang="en-GB" sz="1400">
                <a:solidFill>
                  <a:srgbClr val="DCDCDC"/>
                </a:solidFill>
                <a:latin typeface="Century Gothic" panose="020B0502020202020204" pitchFamily="34" charset="0"/>
              </a:rPr>
              <a:t> habitant </a:t>
            </a:r>
            <a:r>
              <a:rPr lang="en-GB" sz="1400" err="1">
                <a:solidFill>
                  <a:srgbClr val="DCDCDC"/>
                </a:solidFill>
                <a:latin typeface="Century Gothic" panose="020B0502020202020204" pitchFamily="34" charset="0"/>
              </a:rPr>
              <a:t>morbi</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tristique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senectus</a:t>
            </a:r>
            <a:r>
              <a:rPr lang="en-GB" sz="1400">
                <a:solidFill>
                  <a:srgbClr val="DCDCDC"/>
                </a:solidFill>
                <a:latin typeface="Century Gothic" panose="020B0502020202020204" pitchFamily="34" charset="0"/>
              </a:rPr>
              <a:t> et </a:t>
            </a:r>
            <a:r>
              <a:rPr lang="en-GB" sz="1400" err="1">
                <a:solidFill>
                  <a:srgbClr val="DCDCDC"/>
                </a:solidFill>
                <a:latin typeface="Century Gothic" panose="020B0502020202020204" pitchFamily="34" charset="0"/>
              </a:rPr>
              <a:t>netus</a:t>
            </a:r>
            <a:r>
              <a:rPr lang="en-GB" sz="1400">
                <a:solidFill>
                  <a:srgbClr val="DCDCDC"/>
                </a:solidFill>
                <a:latin typeface="Century Gothic" panose="020B0502020202020204" pitchFamily="34" charset="0"/>
              </a:rPr>
              <a:t> et </a:t>
            </a:r>
            <a:r>
              <a:rPr lang="en-GB" sz="1400" err="1">
                <a:solidFill>
                  <a:srgbClr val="DCDCDC"/>
                </a:solidFill>
                <a:latin typeface="Century Gothic" panose="020B0502020202020204" pitchFamily="34" charset="0"/>
              </a:rPr>
              <a:t>malesuada</a:t>
            </a:r>
            <a:r>
              <a:rPr lang="en-GB" sz="1400">
                <a:solidFill>
                  <a:srgbClr val="DCDCDC"/>
                </a:solidFill>
                <a:latin typeface="Century Gothic" panose="020B0502020202020204" pitchFamily="34" charset="0"/>
              </a:rPr>
              <a:t> fames ac </a:t>
            </a:r>
            <a:r>
              <a:rPr lang="en-GB" sz="1400" err="1">
                <a:solidFill>
                  <a:srgbClr val="DCDCDC"/>
                </a:solidFill>
                <a:latin typeface="Century Gothic" panose="020B0502020202020204" pitchFamily="34" charset="0"/>
              </a:rPr>
              <a:t>turpis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egestas</a:t>
            </a:r>
            <a:r>
              <a:rPr lang="en-GB" sz="1400">
                <a:solidFill>
                  <a:srgbClr val="DCDCDC"/>
                </a:solidFill>
                <a:latin typeface="Century Gothic" panose="020B0502020202020204" pitchFamily="34" charset="0"/>
              </a:rPr>
              <a:t>. Maecenas non cursus </a:t>
            </a:r>
            <a:r>
              <a:rPr lang="en-GB" sz="1400" err="1">
                <a:solidFill>
                  <a:srgbClr val="DCDCDC"/>
                </a:solidFill>
                <a:latin typeface="Century Gothic" panose="020B0502020202020204" pitchFamily="34" charset="0"/>
              </a:rPr>
              <a:t>purus</a:t>
            </a:r>
            <a:r>
              <a:rPr lang="en-GB" sz="1400">
                <a:solidFill>
                  <a:srgbClr val="DCDCDC"/>
                </a:solidFill>
                <a:latin typeface="Century Gothic" panose="020B0502020202020204" pitchFamily="34" charset="0"/>
              </a:rPr>
              <a:t>.</a:t>
            </a:r>
            <a:endParaRPr lang="en-US" sz="1200">
              <a:solidFill>
                <a:srgbClr val="DCDCDC"/>
              </a:solidFill>
              <a:latin typeface="Century Gothic" panose="020B0502020202020204" pitchFamily="34" charset="0"/>
            </a:endParaRPr>
          </a:p>
        </p:txBody>
      </p:sp>
      <p:sp>
        <p:nvSpPr>
          <p:cNvPr id="10" name="Text Placeholder 31">
            <a:extLst>
              <a:ext uri="{FF2B5EF4-FFF2-40B4-BE49-F238E27FC236}">
                <a16:creationId xmlns:a16="http://schemas.microsoft.com/office/drawing/2014/main" id="{B1375422-B8D4-DA8C-6476-509D14BC1254}"/>
              </a:ext>
            </a:extLst>
          </p:cNvPr>
          <p:cNvSpPr>
            <a:spLocks noGrp="1"/>
          </p:cNvSpPr>
          <p:nvPr>
            <p:ph type="body" sz="quarter" idx="11" hasCustomPrompt="1"/>
          </p:nvPr>
        </p:nvSpPr>
        <p:spPr>
          <a:xfrm>
            <a:off x="524493" y="539803"/>
            <a:ext cx="6837861" cy="573637"/>
          </a:xfrm>
          <a:prstGeom prst="rect">
            <a:avLst/>
          </a:prstGeom>
        </p:spPr>
        <p:txBody>
          <a:bodyPr>
            <a:noAutofit/>
          </a:bodyPr>
          <a:lstStyle>
            <a:lvl1pPr>
              <a:defRPr sz="4000" b="1">
                <a:solidFill>
                  <a:schemeClr val="bg1"/>
                </a:solidFill>
                <a:latin typeface="Century Gothic" panose="020B0502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Heading</a:t>
            </a:r>
          </a:p>
        </p:txBody>
      </p:sp>
      <p:sp>
        <p:nvSpPr>
          <p:cNvPr id="11" name="Text Placeholder 31">
            <a:extLst>
              <a:ext uri="{FF2B5EF4-FFF2-40B4-BE49-F238E27FC236}">
                <a16:creationId xmlns:a16="http://schemas.microsoft.com/office/drawing/2014/main" id="{565963F9-121D-E01D-4858-2C541C7B2DA2}"/>
              </a:ext>
            </a:extLst>
          </p:cNvPr>
          <p:cNvSpPr>
            <a:spLocks noGrp="1"/>
          </p:cNvSpPr>
          <p:nvPr>
            <p:ph type="body" sz="quarter" idx="12" hasCustomPrompt="1"/>
          </p:nvPr>
        </p:nvSpPr>
        <p:spPr>
          <a:xfrm>
            <a:off x="4407364" y="1385981"/>
            <a:ext cx="3622761" cy="3081516"/>
          </a:xfrm>
          <a:prstGeom prst="rect">
            <a:avLst/>
          </a:prstGeom>
        </p:spPr>
        <p:txBody>
          <a:bodyPr>
            <a:noAutofit/>
          </a:bodyPr>
          <a:lstStyle>
            <a:lvl1pPr>
              <a:defRPr sz="1400">
                <a:solidFill>
                  <a:schemeClr val="bg1"/>
                </a:solidFill>
                <a:latin typeface="Century Gothic" panose="020B0502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r>
              <a:rPr lang="en-GB" sz="1400">
                <a:solidFill>
                  <a:srgbClr val="DCDCDC"/>
                </a:solidFill>
                <a:latin typeface="Century Gothic" panose="020B0502020202020204" pitchFamily="34" charset="0"/>
              </a:rPr>
              <a:t>Lorem ipsum </a:t>
            </a:r>
            <a:r>
              <a:rPr lang="en-GB" sz="1400" err="1">
                <a:solidFill>
                  <a:srgbClr val="DCDCDC"/>
                </a:solidFill>
                <a:latin typeface="Century Gothic" panose="020B0502020202020204" pitchFamily="34" charset="0"/>
              </a:rPr>
              <a:t>dolor</a:t>
            </a:r>
            <a:r>
              <a:rPr lang="en-GB" sz="1400">
                <a:solidFill>
                  <a:srgbClr val="DCDCDC"/>
                </a:solidFill>
                <a:latin typeface="Century Gothic" panose="020B0502020202020204" pitchFamily="34" charset="0"/>
              </a:rPr>
              <a:t> sit </a:t>
            </a:r>
            <a:r>
              <a:rPr lang="en-GB" sz="1400" err="1">
                <a:solidFill>
                  <a:srgbClr val="DCDCDC"/>
                </a:solidFill>
                <a:latin typeface="Century Gothic" panose="020B0502020202020204" pitchFamily="34" charset="0"/>
              </a:rPr>
              <a:t>amet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consectetur</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adipiscing</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elit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Suspendisse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sodales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risus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hendrerit</a:t>
            </a:r>
            <a:r>
              <a:rPr lang="en-GB" sz="1400">
                <a:solidFill>
                  <a:srgbClr val="DCDCDC"/>
                </a:solidFill>
                <a:latin typeface="Century Gothic" panose="020B0502020202020204" pitchFamily="34" charset="0"/>
              </a:rPr>
              <a:t> semper </a:t>
            </a:r>
            <a:r>
              <a:rPr lang="en-GB" sz="1400" err="1">
                <a:solidFill>
                  <a:srgbClr val="DCDCDC"/>
                </a:solidFill>
                <a:latin typeface="Century Gothic" panose="020B0502020202020204" pitchFamily="34" charset="0"/>
              </a:rPr>
              <a:t>fringilla</a:t>
            </a:r>
            <a:r>
              <a:rPr lang="en-GB" sz="1400">
                <a:solidFill>
                  <a:srgbClr val="DCDCDC"/>
                </a:solidFill>
                <a:latin typeface="Century Gothic" panose="020B0502020202020204" pitchFamily="34" charset="0"/>
              </a:rPr>
              <a:t>. Nunc </a:t>
            </a:r>
            <a:r>
              <a:rPr lang="en-GB" sz="1400" err="1">
                <a:solidFill>
                  <a:srgbClr val="DCDCDC"/>
                </a:solidFill>
                <a:latin typeface="Century Gothic" panose="020B0502020202020204" pitchFamily="34" charset="0"/>
              </a:rPr>
              <a:t>mollis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venenatis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commodo</a:t>
            </a:r>
            <a:r>
              <a:rPr lang="en-GB" sz="1400">
                <a:solidFill>
                  <a:srgbClr val="DCDCDC"/>
                </a:solidFill>
                <a:latin typeface="Century Gothic" panose="020B0502020202020204" pitchFamily="34" charset="0"/>
              </a:rPr>
              <a:t>. Donec </a:t>
            </a:r>
            <a:r>
              <a:rPr lang="en-GB" sz="1400" err="1">
                <a:solidFill>
                  <a:srgbClr val="DCDCDC"/>
                </a:solidFill>
                <a:latin typeface="Century Gothic" panose="020B0502020202020204" pitchFamily="34" charset="0"/>
              </a:rPr>
              <a:t>volutpat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consectetur</a:t>
            </a:r>
            <a:r>
              <a:rPr lang="en-GB" sz="1400">
                <a:solidFill>
                  <a:srgbClr val="DCDCDC"/>
                </a:solidFill>
                <a:latin typeface="Century Gothic" panose="020B0502020202020204" pitchFamily="34" charset="0"/>
              </a:rPr>
              <a:t> ipsum ac </a:t>
            </a:r>
            <a:r>
              <a:rPr lang="en-GB" sz="1400" err="1">
                <a:solidFill>
                  <a:srgbClr val="DCDCDC"/>
                </a:solidFill>
                <a:latin typeface="Century Gothic" panose="020B0502020202020204" pitchFamily="34" charset="0"/>
              </a:rPr>
              <a:t>commodo</a:t>
            </a:r>
            <a:r>
              <a:rPr lang="en-GB" sz="1400">
                <a:solidFill>
                  <a:srgbClr val="DCDCDC"/>
                </a:solidFill>
                <a:latin typeface="Century Gothic" panose="020B0502020202020204" pitchFamily="34" charset="0"/>
              </a:rPr>
              <a:t>. Cras </a:t>
            </a:r>
            <a:r>
              <a:rPr lang="en-GB" sz="1400" err="1">
                <a:solidFill>
                  <a:srgbClr val="DCDCDC"/>
                </a:solidFill>
                <a:latin typeface="Century Gothic" panose="020B0502020202020204" pitchFamily="34" charset="0"/>
              </a:rPr>
              <a:t>viverra</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sapien</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augue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eget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faucibus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erat</a:t>
            </a:r>
            <a:r>
              <a:rPr lang="en-GB" sz="1400">
                <a:solidFill>
                  <a:srgbClr val="DCDCDC"/>
                </a:solidFill>
                <a:latin typeface="Century Gothic" panose="020B0502020202020204" pitchFamily="34" charset="0"/>
              </a:rPr>
              <a:t> pulvinar et. Nunc </a:t>
            </a:r>
            <a:r>
              <a:rPr lang="en-GB" sz="1400" err="1">
                <a:solidFill>
                  <a:srgbClr val="DCDCDC"/>
                </a:solidFill>
                <a:latin typeface="Century Gothic" panose="020B0502020202020204" pitchFamily="34" charset="0"/>
              </a:rPr>
              <a:t>blandit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facilisis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laoreet</a:t>
            </a:r>
            <a:r>
              <a:rPr lang="en-GB" sz="1400">
                <a:solidFill>
                  <a:srgbClr val="DCDCDC"/>
                </a:solidFill>
                <a:latin typeface="Century Gothic" panose="020B0502020202020204" pitchFamily="34" charset="0"/>
              </a:rPr>
              <a:t>. Aenean non </a:t>
            </a:r>
            <a:r>
              <a:rPr lang="en-GB" sz="1400" err="1">
                <a:solidFill>
                  <a:srgbClr val="DCDCDC"/>
                </a:solidFill>
                <a:latin typeface="Century Gothic" panose="020B0502020202020204" pitchFamily="34" charset="0"/>
              </a:rPr>
              <a:t>orci</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congue</a:t>
            </a:r>
            <a:r>
              <a:rPr lang="en-GB" sz="1400">
                <a:solidFill>
                  <a:srgbClr val="DCDCDC"/>
                </a:solidFill>
                <a:latin typeface="Century Gothic" panose="020B0502020202020204" pitchFamily="34" charset="0"/>
              </a:rPr>
              <a:t> eros </a:t>
            </a:r>
            <a:r>
              <a:rPr lang="en-GB" sz="1400" err="1">
                <a:solidFill>
                  <a:srgbClr val="DCDCDC"/>
                </a:solidFill>
                <a:latin typeface="Century Gothic" panose="020B0502020202020204" pitchFamily="34" charset="0"/>
              </a:rPr>
              <a:t>facilisis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dignissim</a:t>
            </a:r>
            <a:r>
              <a:rPr lang="en-GB" sz="1400">
                <a:solidFill>
                  <a:srgbClr val="DCDCDC"/>
                </a:solidFill>
                <a:latin typeface="Century Gothic" panose="020B0502020202020204" pitchFamily="34" charset="0"/>
              </a:rPr>
              <a:t>. Integer </a:t>
            </a:r>
            <a:r>
              <a:rPr lang="en-GB" sz="1400" err="1">
                <a:solidFill>
                  <a:srgbClr val="DCDCDC"/>
                </a:solidFill>
                <a:latin typeface="Century Gothic" panose="020B0502020202020204" pitchFamily="34" charset="0"/>
              </a:rPr>
              <a:t>viverra</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augue</a:t>
            </a:r>
            <a:r>
              <a:rPr lang="en-GB" sz="1400">
                <a:solidFill>
                  <a:srgbClr val="DCDCDC"/>
                </a:solidFill>
                <a:latin typeface="Century Gothic" panose="020B0502020202020204" pitchFamily="34" charset="0"/>
              </a:rPr>
              <a:t> in </a:t>
            </a:r>
            <a:r>
              <a:rPr lang="en-GB" sz="1400" err="1">
                <a:solidFill>
                  <a:srgbClr val="DCDCDC"/>
                </a:solidFill>
                <a:latin typeface="Century Gothic" panose="020B0502020202020204" pitchFamily="34" charset="0"/>
              </a:rPr>
              <a:t>turpis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mattis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tristique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Aliquam</a:t>
            </a:r>
            <a:r>
              <a:rPr lang="en-GB" sz="1400">
                <a:solidFill>
                  <a:srgbClr val="DCDCDC"/>
                </a:solidFill>
                <a:latin typeface="Century Gothic" panose="020B0502020202020204" pitchFamily="34" charset="0"/>
              </a:rPr>
              <a:t> sit </a:t>
            </a:r>
            <a:r>
              <a:rPr lang="en-GB" sz="1400" err="1">
                <a:solidFill>
                  <a:srgbClr val="DCDCDC"/>
                </a:solidFill>
                <a:latin typeface="Century Gothic" panose="020B0502020202020204" pitchFamily="34" charset="0"/>
              </a:rPr>
              <a:t>amet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interdum</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quam</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Pellentesque</a:t>
            </a:r>
            <a:r>
              <a:rPr lang="en-GB" sz="1400">
                <a:solidFill>
                  <a:srgbClr val="DCDCDC"/>
                </a:solidFill>
                <a:latin typeface="Century Gothic" panose="020B0502020202020204" pitchFamily="34" charset="0"/>
              </a:rPr>
              <a:t> habitant </a:t>
            </a:r>
            <a:r>
              <a:rPr lang="en-GB" sz="1400" err="1">
                <a:solidFill>
                  <a:srgbClr val="DCDCDC"/>
                </a:solidFill>
                <a:latin typeface="Century Gothic" panose="020B0502020202020204" pitchFamily="34" charset="0"/>
              </a:rPr>
              <a:t>morbi</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tristique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senectus</a:t>
            </a:r>
            <a:r>
              <a:rPr lang="en-GB" sz="1400">
                <a:solidFill>
                  <a:srgbClr val="DCDCDC"/>
                </a:solidFill>
                <a:latin typeface="Century Gothic" panose="020B0502020202020204" pitchFamily="34" charset="0"/>
              </a:rPr>
              <a:t> et </a:t>
            </a:r>
            <a:r>
              <a:rPr lang="en-GB" sz="1400" err="1">
                <a:solidFill>
                  <a:srgbClr val="DCDCDC"/>
                </a:solidFill>
                <a:latin typeface="Century Gothic" panose="020B0502020202020204" pitchFamily="34" charset="0"/>
              </a:rPr>
              <a:t>netus</a:t>
            </a:r>
            <a:r>
              <a:rPr lang="en-GB" sz="1400">
                <a:solidFill>
                  <a:srgbClr val="DCDCDC"/>
                </a:solidFill>
                <a:latin typeface="Century Gothic" panose="020B0502020202020204" pitchFamily="34" charset="0"/>
              </a:rPr>
              <a:t> et </a:t>
            </a:r>
            <a:r>
              <a:rPr lang="en-GB" sz="1400" err="1">
                <a:solidFill>
                  <a:srgbClr val="DCDCDC"/>
                </a:solidFill>
                <a:latin typeface="Century Gothic" panose="020B0502020202020204" pitchFamily="34" charset="0"/>
              </a:rPr>
              <a:t>malesuada</a:t>
            </a:r>
            <a:r>
              <a:rPr lang="en-GB" sz="1400">
                <a:solidFill>
                  <a:srgbClr val="DCDCDC"/>
                </a:solidFill>
                <a:latin typeface="Century Gothic" panose="020B0502020202020204" pitchFamily="34" charset="0"/>
              </a:rPr>
              <a:t> fames ac </a:t>
            </a:r>
            <a:r>
              <a:rPr lang="en-GB" sz="1400" err="1">
                <a:solidFill>
                  <a:srgbClr val="DCDCDC"/>
                </a:solidFill>
                <a:latin typeface="Century Gothic" panose="020B0502020202020204" pitchFamily="34" charset="0"/>
              </a:rPr>
              <a:t>turpis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egestas</a:t>
            </a:r>
            <a:r>
              <a:rPr lang="en-GB" sz="1400">
                <a:solidFill>
                  <a:srgbClr val="DCDCDC"/>
                </a:solidFill>
                <a:latin typeface="Century Gothic" panose="020B0502020202020204" pitchFamily="34" charset="0"/>
              </a:rPr>
              <a:t>. Maecenas non cursus </a:t>
            </a:r>
            <a:r>
              <a:rPr lang="en-GB" sz="1400" err="1">
                <a:solidFill>
                  <a:srgbClr val="DCDCDC"/>
                </a:solidFill>
                <a:latin typeface="Century Gothic" panose="020B0502020202020204" pitchFamily="34" charset="0"/>
              </a:rPr>
              <a:t>purus</a:t>
            </a:r>
            <a:r>
              <a:rPr lang="en-GB" sz="1400">
                <a:solidFill>
                  <a:srgbClr val="DCDCDC"/>
                </a:solidFill>
                <a:latin typeface="Century Gothic" panose="020B0502020202020204" pitchFamily="34" charset="0"/>
              </a:rPr>
              <a:t>.</a:t>
            </a:r>
            <a:endParaRPr lang="en-US" sz="1200">
              <a:solidFill>
                <a:srgbClr val="DCDCDC"/>
              </a:solidFill>
              <a:latin typeface="Century Gothic" panose="020B0502020202020204" pitchFamily="34" charset="0"/>
            </a:endParaRPr>
          </a:p>
        </p:txBody>
      </p:sp>
      <p:sp>
        <p:nvSpPr>
          <p:cNvPr id="14" name="Text Placeholder 31">
            <a:extLst>
              <a:ext uri="{FF2B5EF4-FFF2-40B4-BE49-F238E27FC236}">
                <a16:creationId xmlns:a16="http://schemas.microsoft.com/office/drawing/2014/main" id="{B7867F74-BB00-77F7-0DF3-4E8247CFDB9F}"/>
              </a:ext>
            </a:extLst>
          </p:cNvPr>
          <p:cNvSpPr>
            <a:spLocks noGrp="1"/>
          </p:cNvSpPr>
          <p:nvPr>
            <p:ph type="body" sz="quarter" idx="13" hasCustomPrompt="1"/>
          </p:nvPr>
        </p:nvSpPr>
        <p:spPr>
          <a:xfrm>
            <a:off x="9435830" y="539802"/>
            <a:ext cx="2218731" cy="573637"/>
          </a:xfrm>
          <a:prstGeom prst="rect">
            <a:avLst/>
          </a:prstGeom>
        </p:spPr>
        <p:txBody>
          <a:bodyPr>
            <a:noAutofit/>
          </a:bodyPr>
          <a:lstStyle>
            <a:lvl1pPr>
              <a:defRPr sz="2400" b="1">
                <a:solidFill>
                  <a:srgbClr val="0D0B23"/>
                </a:solidFill>
                <a:latin typeface="Century Gothic" panose="020B0502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Highlight</a:t>
            </a:r>
          </a:p>
        </p:txBody>
      </p:sp>
      <p:sp>
        <p:nvSpPr>
          <p:cNvPr id="17" name="Text Placeholder 16">
            <a:extLst>
              <a:ext uri="{FF2B5EF4-FFF2-40B4-BE49-F238E27FC236}">
                <a16:creationId xmlns:a16="http://schemas.microsoft.com/office/drawing/2014/main" id="{34939E0B-51EE-B8F1-1ED6-E614A9A30C74}"/>
              </a:ext>
            </a:extLst>
          </p:cNvPr>
          <p:cNvSpPr>
            <a:spLocks noGrp="1"/>
          </p:cNvSpPr>
          <p:nvPr>
            <p:ph type="body" sz="quarter" idx="14" hasCustomPrompt="1"/>
          </p:nvPr>
        </p:nvSpPr>
        <p:spPr>
          <a:xfrm>
            <a:off x="9436100" y="1385888"/>
            <a:ext cx="2398713" cy="3773487"/>
          </a:xfrm>
          <a:prstGeom prst="rect">
            <a:avLst/>
          </a:prstGeom>
        </p:spPr>
        <p:txBody>
          <a:bodyPr>
            <a:normAutofit/>
          </a:bodyPr>
          <a:lstStyle>
            <a:lvl1pPr>
              <a:defRPr sz="1400">
                <a:latin typeface="Century Gothic" panose="020B0502020202020204" pitchFamily="34" charset="0"/>
              </a:defRPr>
            </a:lvl1pPr>
          </a:lstStyle>
          <a:p>
            <a:pPr lvl="0"/>
            <a:r>
              <a:rPr lang="en-US"/>
              <a:t>Highlight text here</a:t>
            </a:r>
          </a:p>
        </p:txBody>
      </p:sp>
    </p:spTree>
    <p:extLst>
      <p:ext uri="{BB962C8B-B14F-4D97-AF65-F5344CB8AC3E}">
        <p14:creationId xmlns:p14="http://schemas.microsoft.com/office/powerpoint/2010/main" val="343776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mallTurquoisePanelLef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07DBE11-E834-40A7-C592-5AA198C488A8}"/>
              </a:ext>
            </a:extLst>
          </p:cNvPr>
          <p:cNvSpPr/>
          <p:nvPr userDrawn="1"/>
        </p:nvSpPr>
        <p:spPr>
          <a:xfrm>
            <a:off x="1" y="0"/>
            <a:ext cx="1744394" cy="6858000"/>
          </a:xfrm>
          <a:prstGeom prst="rect">
            <a:avLst/>
          </a:prstGeom>
          <a:solidFill>
            <a:srgbClr val="38D2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CDCDC"/>
              </a:solidFill>
            </a:endParaRPr>
          </a:p>
        </p:txBody>
      </p:sp>
      <p:pic>
        <p:nvPicPr>
          <p:cNvPr id="4" name="Picture 3" descr="Graphical user interface, text&#10;&#10;Description automatically generated">
            <a:extLst>
              <a:ext uri="{FF2B5EF4-FFF2-40B4-BE49-F238E27FC236}">
                <a16:creationId xmlns:a16="http://schemas.microsoft.com/office/drawing/2014/main" id="{385CAFB6-E8BD-C923-38EE-6602EB613B5B}"/>
              </a:ext>
            </a:extLst>
          </p:cNvPr>
          <p:cNvPicPr>
            <a:picLocks noChangeAspect="1"/>
          </p:cNvPicPr>
          <p:nvPr userDrawn="1"/>
        </p:nvPicPr>
        <p:blipFill>
          <a:blip r:embed="rId2"/>
          <a:stretch>
            <a:fillRect/>
          </a:stretch>
        </p:blipFill>
        <p:spPr>
          <a:xfrm>
            <a:off x="8633621" y="4912470"/>
            <a:ext cx="3485682" cy="1918550"/>
          </a:xfrm>
          <a:prstGeom prst="rect">
            <a:avLst/>
          </a:prstGeom>
        </p:spPr>
      </p:pic>
      <p:sp>
        <p:nvSpPr>
          <p:cNvPr id="12" name="Text Placeholder 11">
            <a:extLst>
              <a:ext uri="{FF2B5EF4-FFF2-40B4-BE49-F238E27FC236}">
                <a16:creationId xmlns:a16="http://schemas.microsoft.com/office/drawing/2014/main" id="{E5341518-CFA4-CA14-B841-B32B08A7A0D8}"/>
              </a:ext>
            </a:extLst>
          </p:cNvPr>
          <p:cNvSpPr>
            <a:spLocks noGrp="1"/>
          </p:cNvSpPr>
          <p:nvPr>
            <p:ph type="body" sz="quarter" idx="11" hasCustomPrompt="1"/>
          </p:nvPr>
        </p:nvSpPr>
        <p:spPr>
          <a:xfrm>
            <a:off x="2222011" y="487064"/>
            <a:ext cx="4806950" cy="740845"/>
          </a:xfrm>
          <a:prstGeom prst="rect">
            <a:avLst/>
          </a:prstGeom>
        </p:spPr>
        <p:txBody>
          <a:bodyPr>
            <a:normAutofit/>
          </a:bodyPr>
          <a:lstStyle>
            <a:lvl1pPr>
              <a:defRPr sz="4000" b="1">
                <a:latin typeface="Century Gothic" panose="020B0502020202020204" pitchFamily="34" charset="0"/>
              </a:defRPr>
            </a:lvl1pPr>
          </a:lstStyle>
          <a:p>
            <a:pPr lvl="0"/>
            <a:r>
              <a:rPr lang="en-US"/>
              <a:t>Heading</a:t>
            </a:r>
          </a:p>
        </p:txBody>
      </p:sp>
      <p:sp>
        <p:nvSpPr>
          <p:cNvPr id="17" name="Text Placeholder 16">
            <a:extLst>
              <a:ext uri="{FF2B5EF4-FFF2-40B4-BE49-F238E27FC236}">
                <a16:creationId xmlns:a16="http://schemas.microsoft.com/office/drawing/2014/main" id="{6AF45DF3-85B5-5E53-735B-B158CB1574E5}"/>
              </a:ext>
            </a:extLst>
          </p:cNvPr>
          <p:cNvSpPr>
            <a:spLocks noGrp="1"/>
          </p:cNvSpPr>
          <p:nvPr>
            <p:ph type="body" sz="quarter" idx="13" hasCustomPrompt="1"/>
          </p:nvPr>
        </p:nvSpPr>
        <p:spPr>
          <a:xfrm>
            <a:off x="2222500" y="3030538"/>
            <a:ext cx="7261225" cy="496433"/>
          </a:xfrm>
          <a:prstGeom prst="rect">
            <a:avLst/>
          </a:prstGeom>
        </p:spPr>
        <p:txBody>
          <a:bodyPr>
            <a:normAutofit/>
          </a:bodyPr>
          <a:lstStyle>
            <a:lvl1pPr>
              <a:defRPr sz="2400"/>
            </a:lvl1pPr>
          </a:lstStyle>
          <a:p>
            <a:pPr lvl="0"/>
            <a:r>
              <a:rPr lang="en-GB"/>
              <a:t>Subheading</a:t>
            </a:r>
          </a:p>
        </p:txBody>
      </p:sp>
      <p:sp>
        <p:nvSpPr>
          <p:cNvPr id="20" name="Text Placeholder 19">
            <a:extLst>
              <a:ext uri="{FF2B5EF4-FFF2-40B4-BE49-F238E27FC236}">
                <a16:creationId xmlns:a16="http://schemas.microsoft.com/office/drawing/2014/main" id="{6B5F03AE-9F48-6DC9-F99A-4B3BDCC58140}"/>
              </a:ext>
            </a:extLst>
          </p:cNvPr>
          <p:cNvSpPr>
            <a:spLocks noGrp="1"/>
          </p:cNvSpPr>
          <p:nvPr>
            <p:ph type="body" sz="quarter" idx="14" hasCustomPrompt="1"/>
          </p:nvPr>
        </p:nvSpPr>
        <p:spPr>
          <a:xfrm>
            <a:off x="2222500" y="1323975"/>
            <a:ext cx="7870825" cy="1606550"/>
          </a:xfrm>
        </p:spPr>
        <p:txBody>
          <a:bodyPr>
            <a:normAutofit/>
          </a:bodyPr>
          <a:lstStyle>
            <a:lvl1pPr>
              <a:defRPr sz="1400">
                <a:solidFill>
                  <a:srgbClr val="0D0B23"/>
                </a:solidFill>
                <a:latin typeface="Century Gothic" panose="020B0502020202020204" pitchFamily="34" charset="0"/>
              </a:defRPr>
            </a:lvl1pPr>
          </a:lstStyle>
          <a:p>
            <a:pPr lvl="0"/>
            <a:r>
              <a:rPr lang="en-US"/>
              <a:t>Text here</a:t>
            </a:r>
          </a:p>
        </p:txBody>
      </p:sp>
      <p:sp>
        <p:nvSpPr>
          <p:cNvPr id="21" name="Text Placeholder 19">
            <a:extLst>
              <a:ext uri="{FF2B5EF4-FFF2-40B4-BE49-F238E27FC236}">
                <a16:creationId xmlns:a16="http://schemas.microsoft.com/office/drawing/2014/main" id="{47CAD6E0-621F-9358-88EA-066EE6F9DAFD}"/>
              </a:ext>
            </a:extLst>
          </p:cNvPr>
          <p:cNvSpPr>
            <a:spLocks noGrp="1"/>
          </p:cNvSpPr>
          <p:nvPr>
            <p:ph type="body" sz="quarter" idx="15" hasCustomPrompt="1"/>
          </p:nvPr>
        </p:nvSpPr>
        <p:spPr>
          <a:xfrm>
            <a:off x="2222500" y="3591815"/>
            <a:ext cx="7870825" cy="1606550"/>
          </a:xfrm>
        </p:spPr>
        <p:txBody>
          <a:bodyPr>
            <a:normAutofit/>
          </a:bodyPr>
          <a:lstStyle>
            <a:lvl1pPr>
              <a:defRPr sz="1400">
                <a:solidFill>
                  <a:srgbClr val="0D0B23"/>
                </a:solidFill>
                <a:latin typeface="Century Gothic" panose="020B0502020202020204" pitchFamily="34" charset="0"/>
              </a:defRPr>
            </a:lvl1pPr>
          </a:lstStyle>
          <a:p>
            <a:pPr lvl="0"/>
            <a:r>
              <a:rPr lang="en-US"/>
              <a:t>Text here</a:t>
            </a:r>
          </a:p>
        </p:txBody>
      </p:sp>
    </p:spTree>
    <p:extLst>
      <p:ext uri="{BB962C8B-B14F-4D97-AF65-F5344CB8AC3E}">
        <p14:creationId xmlns:p14="http://schemas.microsoft.com/office/powerpoint/2010/main" val="1066266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vyBlueWithAssets">
    <p:bg>
      <p:bgPr>
        <a:solidFill>
          <a:srgbClr val="0D0B23"/>
        </a:solidFill>
        <a:effectLst/>
      </p:bgPr>
    </p:bg>
    <p:spTree>
      <p:nvGrpSpPr>
        <p:cNvPr id="1" name=""/>
        <p:cNvGrpSpPr/>
        <p:nvPr/>
      </p:nvGrpSpPr>
      <p:grpSpPr>
        <a:xfrm>
          <a:off x="0" y="0"/>
          <a:ext cx="0" cy="0"/>
          <a:chOff x="0" y="0"/>
          <a:chExt cx="0" cy="0"/>
        </a:xfrm>
      </p:grpSpPr>
      <p:pic>
        <p:nvPicPr>
          <p:cNvPr id="6" name="Picture 5" descr="Graphical user interface, text, application&#10;&#10;Description automatically generated">
            <a:extLst>
              <a:ext uri="{FF2B5EF4-FFF2-40B4-BE49-F238E27FC236}">
                <a16:creationId xmlns:a16="http://schemas.microsoft.com/office/drawing/2014/main" id="{4C29DE99-0ACB-DE9C-F748-31783D429259}"/>
              </a:ext>
            </a:extLst>
          </p:cNvPr>
          <p:cNvPicPr>
            <a:picLocks noChangeAspect="1"/>
          </p:cNvPicPr>
          <p:nvPr userDrawn="1"/>
        </p:nvPicPr>
        <p:blipFill>
          <a:blip r:embed="rId2"/>
          <a:stretch>
            <a:fillRect/>
          </a:stretch>
        </p:blipFill>
        <p:spPr>
          <a:xfrm>
            <a:off x="108552" y="4867788"/>
            <a:ext cx="3467650" cy="1908625"/>
          </a:xfrm>
          <a:prstGeom prst="rect">
            <a:avLst/>
          </a:prstGeom>
        </p:spPr>
      </p:pic>
      <p:sp>
        <p:nvSpPr>
          <p:cNvPr id="12" name="Text Placeholder 11">
            <a:extLst>
              <a:ext uri="{FF2B5EF4-FFF2-40B4-BE49-F238E27FC236}">
                <a16:creationId xmlns:a16="http://schemas.microsoft.com/office/drawing/2014/main" id="{5746A8D1-D7F1-726B-1D27-6051E280845B}"/>
              </a:ext>
            </a:extLst>
          </p:cNvPr>
          <p:cNvSpPr>
            <a:spLocks noGrp="1"/>
          </p:cNvSpPr>
          <p:nvPr>
            <p:ph type="body" sz="quarter" idx="10" hasCustomPrompt="1"/>
          </p:nvPr>
        </p:nvSpPr>
        <p:spPr>
          <a:xfrm>
            <a:off x="549275" y="574676"/>
            <a:ext cx="9209088" cy="640170"/>
          </a:xfrm>
          <a:prstGeom prst="rect">
            <a:avLst/>
          </a:prstGeom>
        </p:spPr>
        <p:txBody>
          <a:bodyPr>
            <a:normAutofit/>
          </a:bodyPr>
          <a:lstStyle>
            <a:lvl1pPr>
              <a:defRPr sz="4000" b="1">
                <a:solidFill>
                  <a:schemeClr val="bg1"/>
                </a:solidFill>
                <a:latin typeface="Century Gothic" panose="020B0502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Heading</a:t>
            </a:r>
          </a:p>
        </p:txBody>
      </p:sp>
      <p:sp>
        <p:nvSpPr>
          <p:cNvPr id="14" name="Text Placeholder 31">
            <a:extLst>
              <a:ext uri="{FF2B5EF4-FFF2-40B4-BE49-F238E27FC236}">
                <a16:creationId xmlns:a16="http://schemas.microsoft.com/office/drawing/2014/main" id="{03E83EB0-470C-B627-6F38-4BCCB4D4F7A3}"/>
              </a:ext>
            </a:extLst>
          </p:cNvPr>
          <p:cNvSpPr>
            <a:spLocks noGrp="1"/>
          </p:cNvSpPr>
          <p:nvPr>
            <p:ph type="body" sz="quarter" idx="11" hasCustomPrompt="1"/>
          </p:nvPr>
        </p:nvSpPr>
        <p:spPr>
          <a:xfrm>
            <a:off x="524493" y="1385981"/>
            <a:ext cx="9414060" cy="3081516"/>
          </a:xfrm>
          <a:prstGeom prst="rect">
            <a:avLst/>
          </a:prstGeom>
        </p:spPr>
        <p:txBody>
          <a:bodyPr>
            <a:noAutofit/>
          </a:bodyPr>
          <a:lstStyle>
            <a:lvl1pPr>
              <a:defRPr sz="1400">
                <a:solidFill>
                  <a:schemeClr val="bg1"/>
                </a:solidFill>
                <a:latin typeface="Century Gothic" panose="020B0502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r>
              <a:rPr lang="en-GB" sz="1400">
                <a:solidFill>
                  <a:srgbClr val="DCDCDC"/>
                </a:solidFill>
                <a:latin typeface="Century Gothic" panose="020B0502020202020204" pitchFamily="34" charset="0"/>
              </a:rPr>
              <a:t>Lorem ipsum </a:t>
            </a:r>
            <a:r>
              <a:rPr lang="en-GB" sz="1400" err="1">
                <a:solidFill>
                  <a:srgbClr val="DCDCDC"/>
                </a:solidFill>
                <a:latin typeface="Century Gothic" panose="020B0502020202020204" pitchFamily="34" charset="0"/>
              </a:rPr>
              <a:t>dolor</a:t>
            </a:r>
            <a:r>
              <a:rPr lang="en-GB" sz="1400">
                <a:solidFill>
                  <a:srgbClr val="DCDCDC"/>
                </a:solidFill>
                <a:latin typeface="Century Gothic" panose="020B0502020202020204" pitchFamily="34" charset="0"/>
              </a:rPr>
              <a:t> sit </a:t>
            </a:r>
            <a:r>
              <a:rPr lang="en-GB" sz="1400" err="1">
                <a:solidFill>
                  <a:srgbClr val="DCDCDC"/>
                </a:solidFill>
                <a:latin typeface="Century Gothic" panose="020B0502020202020204" pitchFamily="34" charset="0"/>
              </a:rPr>
              <a:t>amet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consectetur</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adipiscing</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elit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Suspendisse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sodales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risus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hendrerit</a:t>
            </a:r>
            <a:r>
              <a:rPr lang="en-GB" sz="1400">
                <a:solidFill>
                  <a:srgbClr val="DCDCDC"/>
                </a:solidFill>
                <a:latin typeface="Century Gothic" panose="020B0502020202020204" pitchFamily="34" charset="0"/>
              </a:rPr>
              <a:t> semper </a:t>
            </a:r>
            <a:r>
              <a:rPr lang="en-GB" sz="1400" err="1">
                <a:solidFill>
                  <a:srgbClr val="DCDCDC"/>
                </a:solidFill>
                <a:latin typeface="Century Gothic" panose="020B0502020202020204" pitchFamily="34" charset="0"/>
              </a:rPr>
              <a:t>fringilla</a:t>
            </a:r>
            <a:r>
              <a:rPr lang="en-GB" sz="1400">
                <a:solidFill>
                  <a:srgbClr val="DCDCDC"/>
                </a:solidFill>
                <a:latin typeface="Century Gothic" panose="020B0502020202020204" pitchFamily="34" charset="0"/>
              </a:rPr>
              <a:t>. Nunc </a:t>
            </a:r>
            <a:r>
              <a:rPr lang="en-GB" sz="1400" err="1">
                <a:solidFill>
                  <a:srgbClr val="DCDCDC"/>
                </a:solidFill>
                <a:latin typeface="Century Gothic" panose="020B0502020202020204" pitchFamily="34" charset="0"/>
              </a:rPr>
              <a:t>mollis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venenatis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commodo</a:t>
            </a:r>
            <a:r>
              <a:rPr lang="en-GB" sz="1400">
                <a:solidFill>
                  <a:srgbClr val="DCDCDC"/>
                </a:solidFill>
                <a:latin typeface="Century Gothic" panose="020B0502020202020204" pitchFamily="34" charset="0"/>
              </a:rPr>
              <a:t>. Donec </a:t>
            </a:r>
            <a:r>
              <a:rPr lang="en-GB" sz="1400" err="1">
                <a:solidFill>
                  <a:srgbClr val="DCDCDC"/>
                </a:solidFill>
                <a:latin typeface="Century Gothic" panose="020B0502020202020204" pitchFamily="34" charset="0"/>
              </a:rPr>
              <a:t>volutpat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consectetur</a:t>
            </a:r>
            <a:r>
              <a:rPr lang="en-GB" sz="1400">
                <a:solidFill>
                  <a:srgbClr val="DCDCDC"/>
                </a:solidFill>
                <a:latin typeface="Century Gothic" panose="020B0502020202020204" pitchFamily="34" charset="0"/>
              </a:rPr>
              <a:t> ipsum ac </a:t>
            </a:r>
            <a:r>
              <a:rPr lang="en-GB" sz="1400" err="1">
                <a:solidFill>
                  <a:srgbClr val="DCDCDC"/>
                </a:solidFill>
                <a:latin typeface="Century Gothic" panose="020B0502020202020204" pitchFamily="34" charset="0"/>
              </a:rPr>
              <a:t>commodo</a:t>
            </a:r>
            <a:r>
              <a:rPr lang="en-GB" sz="1400">
                <a:solidFill>
                  <a:srgbClr val="DCDCDC"/>
                </a:solidFill>
                <a:latin typeface="Century Gothic" panose="020B0502020202020204" pitchFamily="34" charset="0"/>
              </a:rPr>
              <a:t>. Cras </a:t>
            </a:r>
            <a:r>
              <a:rPr lang="en-GB" sz="1400" err="1">
                <a:solidFill>
                  <a:srgbClr val="DCDCDC"/>
                </a:solidFill>
                <a:latin typeface="Century Gothic" panose="020B0502020202020204" pitchFamily="34" charset="0"/>
              </a:rPr>
              <a:t>viverra</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sapien</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augue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eget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faucibus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erat</a:t>
            </a:r>
            <a:r>
              <a:rPr lang="en-GB" sz="1400">
                <a:solidFill>
                  <a:srgbClr val="DCDCDC"/>
                </a:solidFill>
                <a:latin typeface="Century Gothic" panose="020B0502020202020204" pitchFamily="34" charset="0"/>
              </a:rPr>
              <a:t> pulvinar et. Nunc </a:t>
            </a:r>
            <a:r>
              <a:rPr lang="en-GB" sz="1400" err="1">
                <a:solidFill>
                  <a:srgbClr val="DCDCDC"/>
                </a:solidFill>
                <a:latin typeface="Century Gothic" panose="020B0502020202020204" pitchFamily="34" charset="0"/>
              </a:rPr>
              <a:t>blandit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facilisis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laoreet</a:t>
            </a:r>
            <a:r>
              <a:rPr lang="en-GB" sz="1400">
                <a:solidFill>
                  <a:srgbClr val="DCDCDC"/>
                </a:solidFill>
                <a:latin typeface="Century Gothic" panose="020B0502020202020204" pitchFamily="34" charset="0"/>
              </a:rPr>
              <a:t>. Aenean non </a:t>
            </a:r>
            <a:r>
              <a:rPr lang="en-GB" sz="1400" err="1">
                <a:solidFill>
                  <a:srgbClr val="DCDCDC"/>
                </a:solidFill>
                <a:latin typeface="Century Gothic" panose="020B0502020202020204" pitchFamily="34" charset="0"/>
              </a:rPr>
              <a:t>orci</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congue</a:t>
            </a:r>
            <a:r>
              <a:rPr lang="en-GB" sz="1400">
                <a:solidFill>
                  <a:srgbClr val="DCDCDC"/>
                </a:solidFill>
                <a:latin typeface="Century Gothic" panose="020B0502020202020204" pitchFamily="34" charset="0"/>
              </a:rPr>
              <a:t> eros </a:t>
            </a:r>
            <a:r>
              <a:rPr lang="en-GB" sz="1400" err="1">
                <a:solidFill>
                  <a:srgbClr val="DCDCDC"/>
                </a:solidFill>
                <a:latin typeface="Century Gothic" panose="020B0502020202020204" pitchFamily="34" charset="0"/>
              </a:rPr>
              <a:t>facilisis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dignissim</a:t>
            </a:r>
            <a:r>
              <a:rPr lang="en-GB" sz="1400">
                <a:solidFill>
                  <a:srgbClr val="DCDCDC"/>
                </a:solidFill>
                <a:latin typeface="Century Gothic" panose="020B0502020202020204" pitchFamily="34" charset="0"/>
              </a:rPr>
              <a:t>. Integer </a:t>
            </a:r>
            <a:r>
              <a:rPr lang="en-GB" sz="1400" err="1">
                <a:solidFill>
                  <a:srgbClr val="DCDCDC"/>
                </a:solidFill>
                <a:latin typeface="Century Gothic" panose="020B0502020202020204" pitchFamily="34" charset="0"/>
              </a:rPr>
              <a:t>viverra</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augue</a:t>
            </a:r>
            <a:r>
              <a:rPr lang="en-GB" sz="1400">
                <a:solidFill>
                  <a:srgbClr val="DCDCDC"/>
                </a:solidFill>
                <a:latin typeface="Century Gothic" panose="020B0502020202020204" pitchFamily="34" charset="0"/>
              </a:rPr>
              <a:t> in </a:t>
            </a:r>
            <a:r>
              <a:rPr lang="en-GB" sz="1400" err="1">
                <a:solidFill>
                  <a:srgbClr val="DCDCDC"/>
                </a:solidFill>
                <a:latin typeface="Century Gothic" panose="020B0502020202020204" pitchFamily="34" charset="0"/>
              </a:rPr>
              <a:t>turpis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mattis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tristique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Aliquam</a:t>
            </a:r>
            <a:r>
              <a:rPr lang="en-GB" sz="1400">
                <a:solidFill>
                  <a:srgbClr val="DCDCDC"/>
                </a:solidFill>
                <a:latin typeface="Century Gothic" panose="020B0502020202020204" pitchFamily="34" charset="0"/>
              </a:rPr>
              <a:t> sit </a:t>
            </a:r>
            <a:r>
              <a:rPr lang="en-GB" sz="1400" err="1">
                <a:solidFill>
                  <a:srgbClr val="DCDCDC"/>
                </a:solidFill>
                <a:latin typeface="Century Gothic" panose="020B0502020202020204" pitchFamily="34" charset="0"/>
              </a:rPr>
              <a:t>amet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interdum</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quam</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Pellentesque</a:t>
            </a:r>
            <a:r>
              <a:rPr lang="en-GB" sz="1400">
                <a:solidFill>
                  <a:srgbClr val="DCDCDC"/>
                </a:solidFill>
                <a:latin typeface="Century Gothic" panose="020B0502020202020204" pitchFamily="34" charset="0"/>
              </a:rPr>
              <a:t> habitant </a:t>
            </a:r>
            <a:r>
              <a:rPr lang="en-GB" sz="1400" err="1">
                <a:solidFill>
                  <a:srgbClr val="DCDCDC"/>
                </a:solidFill>
                <a:latin typeface="Century Gothic" panose="020B0502020202020204" pitchFamily="34" charset="0"/>
              </a:rPr>
              <a:t>morbi</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tristique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senectus</a:t>
            </a:r>
            <a:r>
              <a:rPr lang="en-GB" sz="1400">
                <a:solidFill>
                  <a:srgbClr val="DCDCDC"/>
                </a:solidFill>
                <a:latin typeface="Century Gothic" panose="020B0502020202020204" pitchFamily="34" charset="0"/>
              </a:rPr>
              <a:t> et </a:t>
            </a:r>
            <a:r>
              <a:rPr lang="en-GB" sz="1400" err="1">
                <a:solidFill>
                  <a:srgbClr val="DCDCDC"/>
                </a:solidFill>
                <a:latin typeface="Century Gothic" panose="020B0502020202020204" pitchFamily="34" charset="0"/>
              </a:rPr>
              <a:t>netus</a:t>
            </a:r>
            <a:r>
              <a:rPr lang="en-GB" sz="1400">
                <a:solidFill>
                  <a:srgbClr val="DCDCDC"/>
                </a:solidFill>
                <a:latin typeface="Century Gothic" panose="020B0502020202020204" pitchFamily="34" charset="0"/>
              </a:rPr>
              <a:t> et </a:t>
            </a:r>
            <a:r>
              <a:rPr lang="en-GB" sz="1400" err="1">
                <a:solidFill>
                  <a:srgbClr val="DCDCDC"/>
                </a:solidFill>
                <a:latin typeface="Century Gothic" panose="020B0502020202020204" pitchFamily="34" charset="0"/>
              </a:rPr>
              <a:t>malesuada</a:t>
            </a:r>
            <a:r>
              <a:rPr lang="en-GB" sz="1400">
                <a:solidFill>
                  <a:srgbClr val="DCDCDC"/>
                </a:solidFill>
                <a:latin typeface="Century Gothic" panose="020B0502020202020204" pitchFamily="34" charset="0"/>
              </a:rPr>
              <a:t> fames ac </a:t>
            </a:r>
            <a:r>
              <a:rPr lang="en-GB" sz="1400" err="1">
                <a:solidFill>
                  <a:srgbClr val="DCDCDC"/>
                </a:solidFill>
                <a:latin typeface="Century Gothic" panose="020B0502020202020204" pitchFamily="34" charset="0"/>
              </a:rPr>
              <a:t>turpis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egestas</a:t>
            </a:r>
            <a:r>
              <a:rPr lang="en-GB" sz="1400">
                <a:solidFill>
                  <a:srgbClr val="DCDCDC"/>
                </a:solidFill>
                <a:latin typeface="Century Gothic" panose="020B0502020202020204" pitchFamily="34" charset="0"/>
              </a:rPr>
              <a:t>. Maecenas non cursus </a:t>
            </a:r>
            <a:r>
              <a:rPr lang="en-GB" sz="1400" err="1">
                <a:solidFill>
                  <a:srgbClr val="DCDCDC"/>
                </a:solidFill>
                <a:latin typeface="Century Gothic" panose="020B0502020202020204" pitchFamily="34" charset="0"/>
              </a:rPr>
              <a:t>purus</a:t>
            </a:r>
            <a:r>
              <a:rPr lang="en-GB" sz="1400">
                <a:solidFill>
                  <a:srgbClr val="DCDCDC"/>
                </a:solidFill>
                <a:latin typeface="Century Gothic" panose="020B0502020202020204" pitchFamily="34" charset="0"/>
              </a:rPr>
              <a:t>.</a:t>
            </a:r>
            <a:endParaRPr lang="en-US" sz="1200">
              <a:solidFill>
                <a:srgbClr val="DCDCDC"/>
              </a:solidFill>
              <a:latin typeface="Century Gothic" panose="020B0502020202020204" pitchFamily="34" charset="0"/>
            </a:endParaRPr>
          </a:p>
        </p:txBody>
      </p:sp>
      <p:pic>
        <p:nvPicPr>
          <p:cNvPr id="7" name="Picture 6" descr="A picture containing text, monitor, screen&#10;&#10;Description automatically generated">
            <a:extLst>
              <a:ext uri="{FF2B5EF4-FFF2-40B4-BE49-F238E27FC236}">
                <a16:creationId xmlns:a16="http://schemas.microsoft.com/office/drawing/2014/main" id="{8D95FEBB-D5B4-F42E-8675-D3A847C9746F}"/>
              </a:ext>
            </a:extLst>
          </p:cNvPr>
          <p:cNvPicPr>
            <a:picLocks noChangeAspect="1"/>
          </p:cNvPicPr>
          <p:nvPr userDrawn="1"/>
        </p:nvPicPr>
        <p:blipFill>
          <a:blip r:embed="rId3"/>
          <a:stretch>
            <a:fillRect/>
          </a:stretch>
        </p:blipFill>
        <p:spPr>
          <a:xfrm>
            <a:off x="9719156" y="4564463"/>
            <a:ext cx="2002669" cy="2002669"/>
          </a:xfrm>
          <a:prstGeom prst="rect">
            <a:avLst/>
          </a:prstGeom>
        </p:spPr>
      </p:pic>
      <p:pic>
        <p:nvPicPr>
          <p:cNvPr id="9" name="Picture 8" descr="Icon&#10;&#10;Description automatically generated">
            <a:extLst>
              <a:ext uri="{FF2B5EF4-FFF2-40B4-BE49-F238E27FC236}">
                <a16:creationId xmlns:a16="http://schemas.microsoft.com/office/drawing/2014/main" id="{1AA95201-F280-2A90-EC3A-4AB1665973C9}"/>
              </a:ext>
            </a:extLst>
          </p:cNvPr>
          <p:cNvPicPr>
            <a:picLocks noChangeAspect="1"/>
          </p:cNvPicPr>
          <p:nvPr userDrawn="1"/>
        </p:nvPicPr>
        <p:blipFill>
          <a:blip r:embed="rId4"/>
          <a:stretch>
            <a:fillRect/>
          </a:stretch>
        </p:blipFill>
        <p:spPr>
          <a:xfrm>
            <a:off x="7952029" y="4564463"/>
            <a:ext cx="2103387" cy="2103387"/>
          </a:xfrm>
          <a:prstGeom prst="rect">
            <a:avLst/>
          </a:prstGeom>
        </p:spPr>
      </p:pic>
      <p:pic>
        <p:nvPicPr>
          <p:cNvPr id="11" name="Picture 10" descr="Icon&#10;&#10;Description automatically generated with low confidence">
            <a:extLst>
              <a:ext uri="{FF2B5EF4-FFF2-40B4-BE49-F238E27FC236}">
                <a16:creationId xmlns:a16="http://schemas.microsoft.com/office/drawing/2014/main" id="{15937B69-D617-95C1-A9B3-4B90BA25E580}"/>
              </a:ext>
            </a:extLst>
          </p:cNvPr>
          <p:cNvPicPr>
            <a:picLocks noChangeAspect="1"/>
          </p:cNvPicPr>
          <p:nvPr userDrawn="1"/>
        </p:nvPicPr>
        <p:blipFill>
          <a:blip r:embed="rId5"/>
          <a:stretch>
            <a:fillRect/>
          </a:stretch>
        </p:blipFill>
        <p:spPr>
          <a:xfrm>
            <a:off x="9643932" y="3097427"/>
            <a:ext cx="2002668" cy="2002668"/>
          </a:xfrm>
          <a:prstGeom prst="rect">
            <a:avLst/>
          </a:prstGeom>
        </p:spPr>
      </p:pic>
    </p:spTree>
    <p:extLst>
      <p:ext uri="{BB962C8B-B14F-4D97-AF65-F5344CB8AC3E}">
        <p14:creationId xmlns:p14="http://schemas.microsoft.com/office/powerpoint/2010/main" val="583300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pter Heading">
    <p:bg>
      <p:bgPr>
        <a:solidFill>
          <a:srgbClr val="38D2D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3E922-18EB-1274-BF26-6B7E1250A123}"/>
              </a:ext>
            </a:extLst>
          </p:cNvPr>
          <p:cNvSpPr>
            <a:spLocks noGrp="1"/>
          </p:cNvSpPr>
          <p:nvPr>
            <p:ph type="title" hasCustomPrompt="1"/>
          </p:nvPr>
        </p:nvSpPr>
        <p:spPr>
          <a:xfrm>
            <a:off x="613954" y="431073"/>
            <a:ext cx="10739846" cy="1990578"/>
          </a:xfrm>
        </p:spPr>
        <p:txBody>
          <a:bodyPr/>
          <a:lstStyle>
            <a:lvl1pPr>
              <a:defRPr sz="6600"/>
            </a:lvl1pPr>
          </a:lstStyle>
          <a:p>
            <a:r>
              <a:rPr lang="en-GB"/>
              <a:t>Chapter heading</a:t>
            </a:r>
            <a:endParaRPr lang="en-US"/>
          </a:p>
        </p:txBody>
      </p:sp>
      <p:pic>
        <p:nvPicPr>
          <p:cNvPr id="4" name="Picture 3" descr="Graphical user interface, text, application&#10;&#10;Description automatically generated">
            <a:extLst>
              <a:ext uri="{FF2B5EF4-FFF2-40B4-BE49-F238E27FC236}">
                <a16:creationId xmlns:a16="http://schemas.microsoft.com/office/drawing/2014/main" id="{75791350-8500-9814-F5A9-CB9BAB8ECFFF}"/>
              </a:ext>
            </a:extLst>
          </p:cNvPr>
          <p:cNvPicPr>
            <a:picLocks noChangeAspect="1"/>
          </p:cNvPicPr>
          <p:nvPr userDrawn="1"/>
        </p:nvPicPr>
        <p:blipFill>
          <a:blip r:embed="rId2"/>
          <a:stretch>
            <a:fillRect/>
          </a:stretch>
        </p:blipFill>
        <p:spPr>
          <a:xfrm>
            <a:off x="8575455" y="4839286"/>
            <a:ext cx="3616545" cy="1990578"/>
          </a:xfrm>
          <a:prstGeom prst="rect">
            <a:avLst/>
          </a:prstGeom>
        </p:spPr>
      </p:pic>
    </p:spTree>
    <p:extLst>
      <p:ext uri="{BB962C8B-B14F-4D97-AF65-F5344CB8AC3E}">
        <p14:creationId xmlns:p14="http://schemas.microsoft.com/office/powerpoint/2010/main" val="1219515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mallDarkBluePanelLef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07DBE11-E834-40A7-C592-5AA198C488A8}"/>
              </a:ext>
            </a:extLst>
          </p:cNvPr>
          <p:cNvSpPr/>
          <p:nvPr userDrawn="1"/>
        </p:nvSpPr>
        <p:spPr>
          <a:xfrm>
            <a:off x="1" y="0"/>
            <a:ext cx="1744394" cy="6858000"/>
          </a:xfrm>
          <a:prstGeom prst="rect">
            <a:avLst/>
          </a:prstGeom>
          <a:solidFill>
            <a:srgbClr val="0D0B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CDCDC"/>
              </a:solidFill>
            </a:endParaRPr>
          </a:p>
        </p:txBody>
      </p:sp>
      <p:pic>
        <p:nvPicPr>
          <p:cNvPr id="4" name="Picture 3" descr="Graphical user interface, text&#10;&#10;Description automatically generated">
            <a:extLst>
              <a:ext uri="{FF2B5EF4-FFF2-40B4-BE49-F238E27FC236}">
                <a16:creationId xmlns:a16="http://schemas.microsoft.com/office/drawing/2014/main" id="{385CAFB6-E8BD-C923-38EE-6602EB613B5B}"/>
              </a:ext>
            </a:extLst>
          </p:cNvPr>
          <p:cNvPicPr>
            <a:picLocks noChangeAspect="1"/>
          </p:cNvPicPr>
          <p:nvPr userDrawn="1"/>
        </p:nvPicPr>
        <p:blipFill>
          <a:blip r:embed="rId2"/>
          <a:stretch>
            <a:fillRect/>
          </a:stretch>
        </p:blipFill>
        <p:spPr>
          <a:xfrm>
            <a:off x="8633621" y="4912470"/>
            <a:ext cx="3485682" cy="1918550"/>
          </a:xfrm>
          <a:prstGeom prst="rect">
            <a:avLst/>
          </a:prstGeom>
        </p:spPr>
      </p:pic>
      <p:sp>
        <p:nvSpPr>
          <p:cNvPr id="12" name="Text Placeholder 11">
            <a:extLst>
              <a:ext uri="{FF2B5EF4-FFF2-40B4-BE49-F238E27FC236}">
                <a16:creationId xmlns:a16="http://schemas.microsoft.com/office/drawing/2014/main" id="{E5341518-CFA4-CA14-B841-B32B08A7A0D8}"/>
              </a:ext>
            </a:extLst>
          </p:cNvPr>
          <p:cNvSpPr>
            <a:spLocks noGrp="1"/>
          </p:cNvSpPr>
          <p:nvPr>
            <p:ph type="body" sz="quarter" idx="11" hasCustomPrompt="1"/>
          </p:nvPr>
        </p:nvSpPr>
        <p:spPr>
          <a:xfrm>
            <a:off x="2222011" y="487064"/>
            <a:ext cx="4806950" cy="740845"/>
          </a:xfrm>
          <a:prstGeom prst="rect">
            <a:avLst/>
          </a:prstGeom>
        </p:spPr>
        <p:txBody>
          <a:bodyPr>
            <a:normAutofit/>
          </a:bodyPr>
          <a:lstStyle>
            <a:lvl1pPr>
              <a:defRPr sz="4000" b="1">
                <a:latin typeface="Century Gothic" panose="020B0502020202020204" pitchFamily="34" charset="0"/>
              </a:defRPr>
            </a:lvl1pPr>
          </a:lstStyle>
          <a:p>
            <a:pPr lvl="0"/>
            <a:r>
              <a:rPr lang="en-US"/>
              <a:t>Heading</a:t>
            </a:r>
          </a:p>
        </p:txBody>
      </p:sp>
      <p:sp>
        <p:nvSpPr>
          <p:cNvPr id="17" name="Text Placeholder 16">
            <a:extLst>
              <a:ext uri="{FF2B5EF4-FFF2-40B4-BE49-F238E27FC236}">
                <a16:creationId xmlns:a16="http://schemas.microsoft.com/office/drawing/2014/main" id="{6AF45DF3-85B5-5E53-735B-B158CB1574E5}"/>
              </a:ext>
            </a:extLst>
          </p:cNvPr>
          <p:cNvSpPr>
            <a:spLocks noGrp="1"/>
          </p:cNvSpPr>
          <p:nvPr>
            <p:ph type="body" sz="quarter" idx="13" hasCustomPrompt="1"/>
          </p:nvPr>
        </p:nvSpPr>
        <p:spPr>
          <a:xfrm>
            <a:off x="2222500" y="3030538"/>
            <a:ext cx="7261225" cy="496433"/>
          </a:xfrm>
          <a:prstGeom prst="rect">
            <a:avLst/>
          </a:prstGeom>
        </p:spPr>
        <p:txBody>
          <a:bodyPr>
            <a:normAutofit/>
          </a:bodyPr>
          <a:lstStyle>
            <a:lvl1pPr>
              <a:defRPr sz="2400"/>
            </a:lvl1pPr>
          </a:lstStyle>
          <a:p>
            <a:pPr lvl="0"/>
            <a:r>
              <a:rPr lang="en-GB"/>
              <a:t>Subheading</a:t>
            </a:r>
          </a:p>
        </p:txBody>
      </p:sp>
      <p:sp>
        <p:nvSpPr>
          <p:cNvPr id="8" name="Text Placeholder 19">
            <a:extLst>
              <a:ext uri="{FF2B5EF4-FFF2-40B4-BE49-F238E27FC236}">
                <a16:creationId xmlns:a16="http://schemas.microsoft.com/office/drawing/2014/main" id="{FC0DBC6F-5F08-2D8F-A027-D671CF83299F}"/>
              </a:ext>
            </a:extLst>
          </p:cNvPr>
          <p:cNvSpPr>
            <a:spLocks noGrp="1"/>
          </p:cNvSpPr>
          <p:nvPr>
            <p:ph type="body" sz="quarter" idx="14" hasCustomPrompt="1"/>
          </p:nvPr>
        </p:nvSpPr>
        <p:spPr>
          <a:xfrm>
            <a:off x="2222500" y="1323975"/>
            <a:ext cx="7870825" cy="1606550"/>
          </a:xfrm>
        </p:spPr>
        <p:txBody>
          <a:bodyPr>
            <a:normAutofit/>
          </a:bodyPr>
          <a:lstStyle>
            <a:lvl1pPr>
              <a:defRPr sz="1400">
                <a:solidFill>
                  <a:srgbClr val="0D0B23"/>
                </a:solidFill>
                <a:latin typeface="Century Gothic" panose="020B0502020202020204" pitchFamily="34" charset="0"/>
              </a:defRPr>
            </a:lvl1pPr>
          </a:lstStyle>
          <a:p>
            <a:pPr lvl="0"/>
            <a:r>
              <a:rPr lang="en-US"/>
              <a:t>Text here</a:t>
            </a:r>
          </a:p>
        </p:txBody>
      </p:sp>
      <p:sp>
        <p:nvSpPr>
          <p:cNvPr id="9" name="Text Placeholder 19">
            <a:extLst>
              <a:ext uri="{FF2B5EF4-FFF2-40B4-BE49-F238E27FC236}">
                <a16:creationId xmlns:a16="http://schemas.microsoft.com/office/drawing/2014/main" id="{3423F47C-ED78-C552-12C0-3197B641AA14}"/>
              </a:ext>
            </a:extLst>
          </p:cNvPr>
          <p:cNvSpPr>
            <a:spLocks noGrp="1"/>
          </p:cNvSpPr>
          <p:nvPr>
            <p:ph type="body" sz="quarter" idx="15" hasCustomPrompt="1"/>
          </p:nvPr>
        </p:nvSpPr>
        <p:spPr>
          <a:xfrm>
            <a:off x="2222500" y="3546657"/>
            <a:ext cx="7870825" cy="1767205"/>
          </a:xfrm>
        </p:spPr>
        <p:txBody>
          <a:bodyPr>
            <a:normAutofit/>
          </a:bodyPr>
          <a:lstStyle>
            <a:lvl1pPr>
              <a:defRPr sz="1400">
                <a:solidFill>
                  <a:srgbClr val="0D0B23"/>
                </a:solidFill>
                <a:latin typeface="Century Gothic" panose="020B0502020202020204" pitchFamily="34" charset="0"/>
              </a:defRPr>
            </a:lvl1pPr>
          </a:lstStyle>
          <a:p>
            <a:pPr lvl="0"/>
            <a:r>
              <a:rPr lang="en-US"/>
              <a:t>Text here</a:t>
            </a:r>
          </a:p>
        </p:txBody>
      </p:sp>
    </p:spTree>
    <p:extLst>
      <p:ext uri="{BB962C8B-B14F-4D97-AF65-F5344CB8AC3E}">
        <p14:creationId xmlns:p14="http://schemas.microsoft.com/office/powerpoint/2010/main" val="1693282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1">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37DEBCA-9322-42C5-E492-4AE28EF3A1C4}"/>
              </a:ext>
            </a:extLst>
          </p:cNvPr>
          <p:cNvSpPr/>
          <p:nvPr userDrawn="1"/>
        </p:nvSpPr>
        <p:spPr>
          <a:xfrm>
            <a:off x="0" y="0"/>
            <a:ext cx="4631377" cy="6858000"/>
          </a:xfrm>
          <a:prstGeom prst="rect">
            <a:avLst/>
          </a:prstGeom>
          <a:solidFill>
            <a:srgbClr val="0D0B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CDCDC"/>
              </a:solidFill>
            </a:endParaRPr>
          </a:p>
        </p:txBody>
      </p:sp>
      <p:pic>
        <p:nvPicPr>
          <p:cNvPr id="4" name="Picture 3" descr="Graphical user interface, text, application&#10;&#10;Description automatically generated">
            <a:extLst>
              <a:ext uri="{FF2B5EF4-FFF2-40B4-BE49-F238E27FC236}">
                <a16:creationId xmlns:a16="http://schemas.microsoft.com/office/drawing/2014/main" id="{1CCF6411-E85B-3D7E-257F-B30FF754BDB4}"/>
              </a:ext>
            </a:extLst>
          </p:cNvPr>
          <p:cNvPicPr>
            <a:picLocks noChangeAspect="1"/>
          </p:cNvPicPr>
          <p:nvPr userDrawn="1"/>
        </p:nvPicPr>
        <p:blipFill>
          <a:blip r:embed="rId2"/>
          <a:stretch>
            <a:fillRect/>
          </a:stretch>
        </p:blipFill>
        <p:spPr>
          <a:xfrm>
            <a:off x="108552" y="4867788"/>
            <a:ext cx="3467650" cy="1908625"/>
          </a:xfrm>
          <a:prstGeom prst="rect">
            <a:avLst/>
          </a:prstGeom>
        </p:spPr>
      </p:pic>
      <p:sp>
        <p:nvSpPr>
          <p:cNvPr id="5" name="Text Placeholder 31">
            <a:extLst>
              <a:ext uri="{FF2B5EF4-FFF2-40B4-BE49-F238E27FC236}">
                <a16:creationId xmlns:a16="http://schemas.microsoft.com/office/drawing/2014/main" id="{26338657-0102-8AEE-1029-DCB9AAD1B1A2}"/>
              </a:ext>
            </a:extLst>
          </p:cNvPr>
          <p:cNvSpPr>
            <a:spLocks noGrp="1"/>
          </p:cNvSpPr>
          <p:nvPr>
            <p:ph type="body" sz="quarter" idx="10" hasCustomPrompt="1"/>
          </p:nvPr>
        </p:nvSpPr>
        <p:spPr>
          <a:xfrm>
            <a:off x="524493" y="1385981"/>
            <a:ext cx="3622761" cy="3081516"/>
          </a:xfrm>
          <a:prstGeom prst="rect">
            <a:avLst/>
          </a:prstGeom>
        </p:spPr>
        <p:txBody>
          <a:bodyPr>
            <a:noAutofit/>
          </a:bodyPr>
          <a:lstStyle>
            <a:lvl1pPr>
              <a:defRPr sz="1400">
                <a:solidFill>
                  <a:schemeClr val="bg1"/>
                </a:solidFill>
                <a:latin typeface="Century Gothic" panose="020B0502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r>
              <a:rPr lang="en-GB" sz="1400">
                <a:solidFill>
                  <a:srgbClr val="DCDCDC"/>
                </a:solidFill>
                <a:latin typeface="Century Gothic" panose="020B0502020202020204" pitchFamily="34" charset="0"/>
              </a:rPr>
              <a:t>Lorem ipsum </a:t>
            </a:r>
            <a:r>
              <a:rPr lang="en-GB" sz="1400" err="1">
                <a:solidFill>
                  <a:srgbClr val="DCDCDC"/>
                </a:solidFill>
                <a:latin typeface="Century Gothic" panose="020B0502020202020204" pitchFamily="34" charset="0"/>
              </a:rPr>
              <a:t>dolor</a:t>
            </a:r>
            <a:r>
              <a:rPr lang="en-GB" sz="1400">
                <a:solidFill>
                  <a:srgbClr val="DCDCDC"/>
                </a:solidFill>
                <a:latin typeface="Century Gothic" panose="020B0502020202020204" pitchFamily="34" charset="0"/>
              </a:rPr>
              <a:t> sit </a:t>
            </a:r>
            <a:r>
              <a:rPr lang="en-GB" sz="1400" err="1">
                <a:solidFill>
                  <a:srgbClr val="DCDCDC"/>
                </a:solidFill>
                <a:latin typeface="Century Gothic" panose="020B0502020202020204" pitchFamily="34" charset="0"/>
              </a:rPr>
              <a:t>amet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consectetur</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adipiscing</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elit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Suspendisse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sodales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risus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hendrerit</a:t>
            </a:r>
            <a:r>
              <a:rPr lang="en-GB" sz="1400">
                <a:solidFill>
                  <a:srgbClr val="DCDCDC"/>
                </a:solidFill>
                <a:latin typeface="Century Gothic" panose="020B0502020202020204" pitchFamily="34" charset="0"/>
              </a:rPr>
              <a:t> semper </a:t>
            </a:r>
            <a:r>
              <a:rPr lang="en-GB" sz="1400" err="1">
                <a:solidFill>
                  <a:srgbClr val="DCDCDC"/>
                </a:solidFill>
                <a:latin typeface="Century Gothic" panose="020B0502020202020204" pitchFamily="34" charset="0"/>
              </a:rPr>
              <a:t>fringilla</a:t>
            </a:r>
            <a:r>
              <a:rPr lang="en-GB" sz="1400">
                <a:solidFill>
                  <a:srgbClr val="DCDCDC"/>
                </a:solidFill>
                <a:latin typeface="Century Gothic" panose="020B0502020202020204" pitchFamily="34" charset="0"/>
              </a:rPr>
              <a:t>. Nunc </a:t>
            </a:r>
            <a:r>
              <a:rPr lang="en-GB" sz="1400" err="1">
                <a:solidFill>
                  <a:srgbClr val="DCDCDC"/>
                </a:solidFill>
                <a:latin typeface="Century Gothic" panose="020B0502020202020204" pitchFamily="34" charset="0"/>
              </a:rPr>
              <a:t>mollis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venenatis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commodo</a:t>
            </a:r>
            <a:r>
              <a:rPr lang="en-GB" sz="1400">
                <a:solidFill>
                  <a:srgbClr val="DCDCDC"/>
                </a:solidFill>
                <a:latin typeface="Century Gothic" panose="020B0502020202020204" pitchFamily="34" charset="0"/>
              </a:rPr>
              <a:t>. Donec </a:t>
            </a:r>
            <a:r>
              <a:rPr lang="en-GB" sz="1400" err="1">
                <a:solidFill>
                  <a:srgbClr val="DCDCDC"/>
                </a:solidFill>
                <a:latin typeface="Century Gothic" panose="020B0502020202020204" pitchFamily="34" charset="0"/>
              </a:rPr>
              <a:t>volutpat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consectetur</a:t>
            </a:r>
            <a:r>
              <a:rPr lang="en-GB" sz="1400">
                <a:solidFill>
                  <a:srgbClr val="DCDCDC"/>
                </a:solidFill>
                <a:latin typeface="Century Gothic" panose="020B0502020202020204" pitchFamily="34" charset="0"/>
              </a:rPr>
              <a:t> ipsum ac </a:t>
            </a:r>
            <a:r>
              <a:rPr lang="en-GB" sz="1400" err="1">
                <a:solidFill>
                  <a:srgbClr val="DCDCDC"/>
                </a:solidFill>
                <a:latin typeface="Century Gothic" panose="020B0502020202020204" pitchFamily="34" charset="0"/>
              </a:rPr>
              <a:t>commodo</a:t>
            </a:r>
            <a:r>
              <a:rPr lang="en-GB" sz="1400">
                <a:solidFill>
                  <a:srgbClr val="DCDCDC"/>
                </a:solidFill>
                <a:latin typeface="Century Gothic" panose="020B0502020202020204" pitchFamily="34" charset="0"/>
              </a:rPr>
              <a:t>. Cras </a:t>
            </a:r>
            <a:r>
              <a:rPr lang="en-GB" sz="1400" err="1">
                <a:solidFill>
                  <a:srgbClr val="DCDCDC"/>
                </a:solidFill>
                <a:latin typeface="Century Gothic" panose="020B0502020202020204" pitchFamily="34" charset="0"/>
              </a:rPr>
              <a:t>viverra</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sapien</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augue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eget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faucibus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erat</a:t>
            </a:r>
            <a:r>
              <a:rPr lang="en-GB" sz="1400">
                <a:solidFill>
                  <a:srgbClr val="DCDCDC"/>
                </a:solidFill>
                <a:latin typeface="Century Gothic" panose="020B0502020202020204" pitchFamily="34" charset="0"/>
              </a:rPr>
              <a:t> pulvinar et. Nunc </a:t>
            </a:r>
            <a:r>
              <a:rPr lang="en-GB" sz="1400" err="1">
                <a:solidFill>
                  <a:srgbClr val="DCDCDC"/>
                </a:solidFill>
                <a:latin typeface="Century Gothic" panose="020B0502020202020204" pitchFamily="34" charset="0"/>
              </a:rPr>
              <a:t>blandit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facilisis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laoreet</a:t>
            </a:r>
            <a:r>
              <a:rPr lang="en-GB" sz="1400">
                <a:solidFill>
                  <a:srgbClr val="DCDCDC"/>
                </a:solidFill>
                <a:latin typeface="Century Gothic" panose="020B0502020202020204" pitchFamily="34" charset="0"/>
              </a:rPr>
              <a:t>. Aenean non </a:t>
            </a:r>
            <a:r>
              <a:rPr lang="en-GB" sz="1400" err="1">
                <a:solidFill>
                  <a:srgbClr val="DCDCDC"/>
                </a:solidFill>
                <a:latin typeface="Century Gothic" panose="020B0502020202020204" pitchFamily="34" charset="0"/>
              </a:rPr>
              <a:t>orci</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congue</a:t>
            </a:r>
            <a:r>
              <a:rPr lang="en-GB" sz="1400">
                <a:solidFill>
                  <a:srgbClr val="DCDCDC"/>
                </a:solidFill>
                <a:latin typeface="Century Gothic" panose="020B0502020202020204" pitchFamily="34" charset="0"/>
              </a:rPr>
              <a:t> eros </a:t>
            </a:r>
            <a:r>
              <a:rPr lang="en-GB" sz="1400" err="1">
                <a:solidFill>
                  <a:srgbClr val="DCDCDC"/>
                </a:solidFill>
                <a:latin typeface="Century Gothic" panose="020B0502020202020204" pitchFamily="34" charset="0"/>
              </a:rPr>
              <a:t>facilisis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dignissim</a:t>
            </a:r>
            <a:r>
              <a:rPr lang="en-GB" sz="1400">
                <a:solidFill>
                  <a:srgbClr val="DCDCDC"/>
                </a:solidFill>
                <a:latin typeface="Century Gothic" panose="020B0502020202020204" pitchFamily="34" charset="0"/>
              </a:rPr>
              <a:t>. Integer </a:t>
            </a:r>
            <a:r>
              <a:rPr lang="en-GB" sz="1400" err="1">
                <a:solidFill>
                  <a:srgbClr val="DCDCDC"/>
                </a:solidFill>
                <a:latin typeface="Century Gothic" panose="020B0502020202020204" pitchFamily="34" charset="0"/>
              </a:rPr>
              <a:t>viverra</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augue</a:t>
            </a:r>
            <a:r>
              <a:rPr lang="en-GB" sz="1400">
                <a:solidFill>
                  <a:srgbClr val="DCDCDC"/>
                </a:solidFill>
                <a:latin typeface="Century Gothic" panose="020B0502020202020204" pitchFamily="34" charset="0"/>
              </a:rPr>
              <a:t> in </a:t>
            </a:r>
            <a:r>
              <a:rPr lang="en-GB" sz="1400" err="1">
                <a:solidFill>
                  <a:srgbClr val="DCDCDC"/>
                </a:solidFill>
                <a:latin typeface="Century Gothic" panose="020B0502020202020204" pitchFamily="34" charset="0"/>
              </a:rPr>
              <a:t>turpis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mattis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tristique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Aliquam</a:t>
            </a:r>
            <a:r>
              <a:rPr lang="en-GB" sz="1400">
                <a:solidFill>
                  <a:srgbClr val="DCDCDC"/>
                </a:solidFill>
                <a:latin typeface="Century Gothic" panose="020B0502020202020204" pitchFamily="34" charset="0"/>
              </a:rPr>
              <a:t> sit </a:t>
            </a:r>
            <a:r>
              <a:rPr lang="en-GB" sz="1400" err="1">
                <a:solidFill>
                  <a:srgbClr val="DCDCDC"/>
                </a:solidFill>
                <a:latin typeface="Century Gothic" panose="020B0502020202020204" pitchFamily="34" charset="0"/>
              </a:rPr>
              <a:t>amet</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interdum</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quam</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Pellentesque</a:t>
            </a:r>
            <a:r>
              <a:rPr lang="en-GB" sz="1400">
                <a:solidFill>
                  <a:srgbClr val="DCDCDC"/>
                </a:solidFill>
                <a:latin typeface="Century Gothic" panose="020B0502020202020204" pitchFamily="34" charset="0"/>
              </a:rPr>
              <a:t> habitant </a:t>
            </a:r>
            <a:r>
              <a:rPr lang="en-GB" sz="1400" err="1">
                <a:solidFill>
                  <a:srgbClr val="DCDCDC"/>
                </a:solidFill>
                <a:latin typeface="Century Gothic" panose="020B0502020202020204" pitchFamily="34" charset="0"/>
              </a:rPr>
              <a:t>morbi</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tristique</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senectus</a:t>
            </a:r>
            <a:r>
              <a:rPr lang="en-GB" sz="1400">
                <a:solidFill>
                  <a:srgbClr val="DCDCDC"/>
                </a:solidFill>
                <a:latin typeface="Century Gothic" panose="020B0502020202020204" pitchFamily="34" charset="0"/>
              </a:rPr>
              <a:t> et </a:t>
            </a:r>
            <a:r>
              <a:rPr lang="en-GB" sz="1400" err="1">
                <a:solidFill>
                  <a:srgbClr val="DCDCDC"/>
                </a:solidFill>
                <a:latin typeface="Century Gothic" panose="020B0502020202020204" pitchFamily="34" charset="0"/>
              </a:rPr>
              <a:t>netus</a:t>
            </a:r>
            <a:r>
              <a:rPr lang="en-GB" sz="1400">
                <a:solidFill>
                  <a:srgbClr val="DCDCDC"/>
                </a:solidFill>
                <a:latin typeface="Century Gothic" panose="020B0502020202020204" pitchFamily="34" charset="0"/>
              </a:rPr>
              <a:t> et </a:t>
            </a:r>
            <a:r>
              <a:rPr lang="en-GB" sz="1400" err="1">
                <a:solidFill>
                  <a:srgbClr val="DCDCDC"/>
                </a:solidFill>
                <a:latin typeface="Century Gothic" panose="020B0502020202020204" pitchFamily="34" charset="0"/>
              </a:rPr>
              <a:t>malesuada</a:t>
            </a:r>
            <a:r>
              <a:rPr lang="en-GB" sz="1400">
                <a:solidFill>
                  <a:srgbClr val="DCDCDC"/>
                </a:solidFill>
                <a:latin typeface="Century Gothic" panose="020B0502020202020204" pitchFamily="34" charset="0"/>
              </a:rPr>
              <a:t> fames ac </a:t>
            </a:r>
            <a:r>
              <a:rPr lang="en-GB" sz="1400" err="1">
                <a:solidFill>
                  <a:srgbClr val="DCDCDC"/>
                </a:solidFill>
                <a:latin typeface="Century Gothic" panose="020B0502020202020204" pitchFamily="34" charset="0"/>
              </a:rPr>
              <a:t>turpis</a:t>
            </a:r>
            <a:r>
              <a:rPr lang="en-GB" sz="1400">
                <a:solidFill>
                  <a:srgbClr val="DCDCDC"/>
                </a:solidFill>
                <a:latin typeface="Century Gothic" panose="020B0502020202020204" pitchFamily="34" charset="0"/>
              </a:rPr>
              <a:t> </a:t>
            </a:r>
            <a:r>
              <a:rPr lang="en-GB" sz="1400" err="1">
                <a:solidFill>
                  <a:srgbClr val="DCDCDC"/>
                </a:solidFill>
                <a:latin typeface="Century Gothic" panose="020B0502020202020204" pitchFamily="34" charset="0"/>
              </a:rPr>
              <a:t>egestas</a:t>
            </a:r>
            <a:r>
              <a:rPr lang="en-GB" sz="1400">
                <a:solidFill>
                  <a:srgbClr val="DCDCDC"/>
                </a:solidFill>
                <a:latin typeface="Century Gothic" panose="020B0502020202020204" pitchFamily="34" charset="0"/>
              </a:rPr>
              <a:t>. Maecenas non cursus </a:t>
            </a:r>
            <a:r>
              <a:rPr lang="en-GB" sz="1400" err="1">
                <a:solidFill>
                  <a:srgbClr val="DCDCDC"/>
                </a:solidFill>
                <a:latin typeface="Century Gothic" panose="020B0502020202020204" pitchFamily="34" charset="0"/>
              </a:rPr>
              <a:t>purus</a:t>
            </a:r>
            <a:r>
              <a:rPr lang="en-GB" sz="1400">
                <a:solidFill>
                  <a:srgbClr val="DCDCDC"/>
                </a:solidFill>
                <a:latin typeface="Century Gothic" panose="020B0502020202020204" pitchFamily="34" charset="0"/>
              </a:rPr>
              <a:t>.</a:t>
            </a:r>
            <a:endParaRPr lang="en-US" sz="1200">
              <a:solidFill>
                <a:srgbClr val="DCDCDC"/>
              </a:solidFill>
              <a:latin typeface="Century Gothic" panose="020B0502020202020204" pitchFamily="34" charset="0"/>
            </a:endParaRPr>
          </a:p>
        </p:txBody>
      </p:sp>
      <p:sp>
        <p:nvSpPr>
          <p:cNvPr id="6" name="Text Placeholder 31">
            <a:extLst>
              <a:ext uri="{FF2B5EF4-FFF2-40B4-BE49-F238E27FC236}">
                <a16:creationId xmlns:a16="http://schemas.microsoft.com/office/drawing/2014/main" id="{2EEEAB27-60B7-BDD0-9B49-84769A109027}"/>
              </a:ext>
            </a:extLst>
          </p:cNvPr>
          <p:cNvSpPr>
            <a:spLocks noGrp="1"/>
          </p:cNvSpPr>
          <p:nvPr>
            <p:ph type="body" sz="quarter" idx="11" hasCustomPrompt="1"/>
          </p:nvPr>
        </p:nvSpPr>
        <p:spPr>
          <a:xfrm>
            <a:off x="524493" y="539803"/>
            <a:ext cx="3622761" cy="573637"/>
          </a:xfrm>
          <a:prstGeom prst="rect">
            <a:avLst/>
          </a:prstGeom>
        </p:spPr>
        <p:txBody>
          <a:bodyPr>
            <a:noAutofit/>
          </a:bodyPr>
          <a:lstStyle>
            <a:lvl1pPr>
              <a:defRPr sz="4000" b="1">
                <a:solidFill>
                  <a:schemeClr val="bg1"/>
                </a:solidFill>
                <a:latin typeface="Century Gothic" panose="020B0502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Heading</a:t>
            </a:r>
          </a:p>
        </p:txBody>
      </p:sp>
      <p:sp>
        <p:nvSpPr>
          <p:cNvPr id="8" name="Picture Placeholder 7">
            <a:extLst>
              <a:ext uri="{FF2B5EF4-FFF2-40B4-BE49-F238E27FC236}">
                <a16:creationId xmlns:a16="http://schemas.microsoft.com/office/drawing/2014/main" id="{9F2B578C-720E-9D6B-8E48-9A00F1EB9F37}"/>
              </a:ext>
            </a:extLst>
          </p:cNvPr>
          <p:cNvSpPr>
            <a:spLocks noGrp="1"/>
          </p:cNvSpPr>
          <p:nvPr>
            <p:ph type="pic" sz="quarter" idx="12"/>
          </p:nvPr>
        </p:nvSpPr>
        <p:spPr>
          <a:xfrm>
            <a:off x="4630738" y="0"/>
            <a:ext cx="7561262" cy="6858000"/>
          </a:xfrm>
          <a:prstGeom prst="rect">
            <a:avLst/>
          </a:prstGeom>
        </p:spPr>
        <p:txBody>
          <a:bodyPr/>
          <a:lstStyle/>
          <a:p>
            <a:endParaRPr lang="en-US"/>
          </a:p>
        </p:txBody>
      </p:sp>
    </p:spTree>
    <p:extLst>
      <p:ext uri="{BB962C8B-B14F-4D97-AF65-F5344CB8AC3E}">
        <p14:creationId xmlns:p14="http://schemas.microsoft.com/office/powerpoint/2010/main" val="258051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37DEBCA-9322-42C5-E492-4AE28EF3A1C4}"/>
              </a:ext>
            </a:extLst>
          </p:cNvPr>
          <p:cNvSpPr/>
          <p:nvPr userDrawn="1"/>
        </p:nvSpPr>
        <p:spPr>
          <a:xfrm>
            <a:off x="7560623" y="0"/>
            <a:ext cx="4631377" cy="6858000"/>
          </a:xfrm>
          <a:prstGeom prst="rect">
            <a:avLst/>
          </a:prstGeom>
          <a:solidFill>
            <a:srgbClr val="38D2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CDCDC"/>
              </a:solidFill>
            </a:endParaRPr>
          </a:p>
        </p:txBody>
      </p:sp>
      <p:sp>
        <p:nvSpPr>
          <p:cNvPr id="8" name="Picture Placeholder 7">
            <a:extLst>
              <a:ext uri="{FF2B5EF4-FFF2-40B4-BE49-F238E27FC236}">
                <a16:creationId xmlns:a16="http://schemas.microsoft.com/office/drawing/2014/main" id="{9F2B578C-720E-9D6B-8E48-9A00F1EB9F37}"/>
              </a:ext>
            </a:extLst>
          </p:cNvPr>
          <p:cNvSpPr>
            <a:spLocks noGrp="1"/>
          </p:cNvSpPr>
          <p:nvPr>
            <p:ph type="pic" sz="quarter" idx="12"/>
          </p:nvPr>
        </p:nvSpPr>
        <p:spPr>
          <a:xfrm>
            <a:off x="0" y="0"/>
            <a:ext cx="7561262" cy="6858000"/>
          </a:xfrm>
          <a:prstGeom prst="rect">
            <a:avLst/>
          </a:prstGeom>
        </p:spPr>
        <p:txBody>
          <a:bodyPr/>
          <a:lstStyle/>
          <a:p>
            <a:endParaRPr lang="en-US"/>
          </a:p>
        </p:txBody>
      </p:sp>
      <p:pic>
        <p:nvPicPr>
          <p:cNvPr id="7" name="Picture 6" descr="Graphical user interface, text, application&#10;&#10;Description automatically generated">
            <a:extLst>
              <a:ext uri="{FF2B5EF4-FFF2-40B4-BE49-F238E27FC236}">
                <a16:creationId xmlns:a16="http://schemas.microsoft.com/office/drawing/2014/main" id="{CC49CC0A-39AE-10CF-3BA7-F9DF06E486D9}"/>
              </a:ext>
            </a:extLst>
          </p:cNvPr>
          <p:cNvPicPr>
            <a:picLocks noChangeAspect="1"/>
          </p:cNvPicPr>
          <p:nvPr userDrawn="1"/>
        </p:nvPicPr>
        <p:blipFill>
          <a:blip r:embed="rId2"/>
          <a:stretch>
            <a:fillRect/>
          </a:stretch>
        </p:blipFill>
        <p:spPr>
          <a:xfrm>
            <a:off x="8575455" y="4839286"/>
            <a:ext cx="3616545" cy="1990578"/>
          </a:xfrm>
          <a:prstGeom prst="rect">
            <a:avLst/>
          </a:prstGeom>
        </p:spPr>
      </p:pic>
      <p:sp>
        <p:nvSpPr>
          <p:cNvPr id="9" name="Text Placeholder 11">
            <a:extLst>
              <a:ext uri="{FF2B5EF4-FFF2-40B4-BE49-F238E27FC236}">
                <a16:creationId xmlns:a16="http://schemas.microsoft.com/office/drawing/2014/main" id="{6A2E95D6-6354-298B-5A81-4290270E88B6}"/>
              </a:ext>
            </a:extLst>
          </p:cNvPr>
          <p:cNvSpPr>
            <a:spLocks noGrp="1"/>
          </p:cNvSpPr>
          <p:nvPr>
            <p:ph type="body" sz="quarter" idx="11" hasCustomPrompt="1"/>
          </p:nvPr>
        </p:nvSpPr>
        <p:spPr>
          <a:xfrm>
            <a:off x="7927709" y="487064"/>
            <a:ext cx="3720993" cy="740845"/>
          </a:xfrm>
          <a:prstGeom prst="rect">
            <a:avLst/>
          </a:prstGeom>
        </p:spPr>
        <p:txBody>
          <a:bodyPr>
            <a:normAutofit/>
          </a:bodyPr>
          <a:lstStyle>
            <a:lvl1pPr>
              <a:defRPr sz="4000" b="1">
                <a:latin typeface="Century Gothic" panose="020B0502020202020204" pitchFamily="34" charset="0"/>
              </a:defRPr>
            </a:lvl1pPr>
          </a:lstStyle>
          <a:p>
            <a:pPr lvl="0"/>
            <a:r>
              <a:rPr lang="en-US"/>
              <a:t>Heading</a:t>
            </a:r>
          </a:p>
        </p:txBody>
      </p:sp>
      <p:sp>
        <p:nvSpPr>
          <p:cNvPr id="11" name="Text Placeholder 10">
            <a:extLst>
              <a:ext uri="{FF2B5EF4-FFF2-40B4-BE49-F238E27FC236}">
                <a16:creationId xmlns:a16="http://schemas.microsoft.com/office/drawing/2014/main" id="{D4187BA6-6E1A-4D98-72DB-5A72A245B35D}"/>
              </a:ext>
            </a:extLst>
          </p:cNvPr>
          <p:cNvSpPr>
            <a:spLocks noGrp="1"/>
          </p:cNvSpPr>
          <p:nvPr>
            <p:ph type="body" sz="quarter" idx="13" hasCustomPrompt="1"/>
          </p:nvPr>
        </p:nvSpPr>
        <p:spPr>
          <a:xfrm>
            <a:off x="7927975" y="1382713"/>
            <a:ext cx="3994150" cy="3622675"/>
          </a:xfrm>
        </p:spPr>
        <p:txBody>
          <a:bodyPr>
            <a:normAutofit/>
          </a:bodyPr>
          <a:lstStyle>
            <a:lvl1pPr>
              <a:defRPr sz="1400">
                <a:latin typeface="Century Gothic" panose="020B0502020202020204" pitchFamily="34" charset="0"/>
              </a:defRPr>
            </a:lvl1pPr>
          </a:lstStyle>
          <a:p>
            <a:pPr lvl="0"/>
            <a:r>
              <a:rPr lang="en-US"/>
              <a:t>Text here</a:t>
            </a:r>
          </a:p>
        </p:txBody>
      </p:sp>
    </p:spTree>
    <p:extLst>
      <p:ext uri="{BB962C8B-B14F-4D97-AF65-F5344CB8AC3E}">
        <p14:creationId xmlns:p14="http://schemas.microsoft.com/office/powerpoint/2010/main" val="1197197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886DD8-5E44-FEB5-5302-C92AEEEB0080}"/>
              </a:ext>
            </a:extLst>
          </p:cNvPr>
          <p:cNvSpPr>
            <a:spLocks noGrp="1"/>
          </p:cNvSpPr>
          <p:nvPr>
            <p:ph type="title"/>
          </p:nvPr>
        </p:nvSpPr>
        <p:spPr>
          <a:xfrm>
            <a:off x="457200" y="600891"/>
            <a:ext cx="10896600" cy="1123406"/>
          </a:xfrm>
          <a:prstGeom prst="rect">
            <a:avLst/>
          </a:prstGeom>
        </p:spPr>
        <p:txBody>
          <a:bodyPr vert="horz" lIns="91440" tIns="45720" rIns="91440" bIns="45720" rtlCol="0" anchor="ctr">
            <a:noAutofit/>
          </a:bodyPr>
          <a:lstStyle/>
          <a:p>
            <a:r>
              <a:rPr lang="en-GB"/>
              <a:t>Click to edit Master title style</a:t>
            </a:r>
            <a:endParaRPr lang="en-US"/>
          </a:p>
        </p:txBody>
      </p:sp>
      <p:sp>
        <p:nvSpPr>
          <p:cNvPr id="9" name="Text Placeholder 8">
            <a:extLst>
              <a:ext uri="{FF2B5EF4-FFF2-40B4-BE49-F238E27FC236}">
                <a16:creationId xmlns:a16="http://schemas.microsoft.com/office/drawing/2014/main" id="{CEC0889D-ED46-31D0-7B6D-B1297B8538A9}"/>
              </a:ext>
            </a:extLst>
          </p:cNvPr>
          <p:cNvSpPr>
            <a:spLocks noGrp="1"/>
          </p:cNvSpPr>
          <p:nvPr>
            <p:ph type="body" idx="1"/>
          </p:nvPr>
        </p:nvSpPr>
        <p:spPr>
          <a:xfrm>
            <a:off x="457200" y="1825625"/>
            <a:ext cx="10896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273363549"/>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3" r:id="rId3"/>
    <p:sldLayoutId id="2147483664" r:id="rId4"/>
    <p:sldLayoutId id="2147483666" r:id="rId5"/>
    <p:sldLayoutId id="2147483667" r:id="rId6"/>
    <p:sldLayoutId id="2147483668" r:id="rId7"/>
    <p:sldLayoutId id="2147483670" r:id="rId8"/>
    <p:sldLayoutId id="2147483672" r:id="rId9"/>
    <p:sldLayoutId id="2147483673" r:id="rId10"/>
    <p:sldLayoutId id="2147483650" r:id="rId11"/>
    <p:sldLayoutId id="2147483674" r:id="rId12"/>
  </p:sldLayoutIdLst>
  <p:txStyles>
    <p:titleStyle>
      <a:lvl1pPr algn="l" defTabSz="914400" rtl="0" eaLnBrk="1" latinLnBrk="0" hangingPunct="1">
        <a:lnSpc>
          <a:spcPct val="90000"/>
        </a:lnSpc>
        <a:spcBef>
          <a:spcPct val="0"/>
        </a:spcBef>
        <a:buNone/>
        <a:defRPr sz="4800" b="1" kern="1200">
          <a:solidFill>
            <a:srgbClr val="0D0B23"/>
          </a:solidFill>
          <a:latin typeface="Century Gothic" panose="020B0502020202020204" pitchFamily="34" charset="0"/>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0D0B23"/>
          </a:solidFill>
          <a:latin typeface="Georgia" panose="02040502050405020303" pitchFamily="18" charset="0"/>
          <a:ea typeface="+mn-ea"/>
          <a:cs typeface="+mn-cs"/>
        </a:defRPr>
      </a:lvl1pPr>
      <a:lvl2pPr marL="742950" indent="-285750" algn="l" defTabSz="914400" rtl="0" eaLnBrk="1" latinLnBrk="0" hangingPunct="1">
        <a:lnSpc>
          <a:spcPct val="90000"/>
        </a:lnSpc>
        <a:spcBef>
          <a:spcPts val="500"/>
        </a:spcBef>
        <a:buFont typeface="Arial" panose="020B0604020202020204" pitchFamily="34" charset="0"/>
        <a:buChar char="•"/>
        <a:defRPr sz="1400" kern="1200">
          <a:solidFill>
            <a:srgbClr val="0D0B23"/>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rgbClr val="0D0B23"/>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rgbClr val="0D0B23"/>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rgbClr val="0D0B23"/>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1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D0B23"/>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8EBE2D4-BED1-159E-42C3-516CDFEBF038}"/>
              </a:ext>
            </a:extLst>
          </p:cNvPr>
          <p:cNvSpPr txBox="1"/>
          <p:nvPr/>
        </p:nvSpPr>
        <p:spPr>
          <a:xfrm>
            <a:off x="403762" y="674559"/>
            <a:ext cx="11294069" cy="923330"/>
          </a:xfrm>
          <a:prstGeom prst="rect">
            <a:avLst/>
          </a:prstGeom>
          <a:noFill/>
        </p:spPr>
        <p:txBody>
          <a:bodyPr wrap="square" rtlCol="0">
            <a:spAutoFit/>
          </a:bodyPr>
          <a:lstStyle/>
          <a:p>
            <a:r>
              <a:rPr lang="en-US" sz="5400" b="1" dirty="0">
                <a:solidFill>
                  <a:srgbClr val="38D2D5"/>
                </a:solidFill>
                <a:latin typeface="Century Gothic" panose="020B0502020202020204" pitchFamily="34" charset="0"/>
              </a:rPr>
              <a:t>Talk Boost KS1</a:t>
            </a:r>
          </a:p>
        </p:txBody>
      </p:sp>
      <p:sp>
        <p:nvSpPr>
          <p:cNvPr id="7" name="TextBox 6">
            <a:extLst>
              <a:ext uri="{FF2B5EF4-FFF2-40B4-BE49-F238E27FC236}">
                <a16:creationId xmlns:a16="http://schemas.microsoft.com/office/drawing/2014/main" id="{68E142C9-4DC6-E7B8-1A3E-1C7495B13F32}"/>
              </a:ext>
            </a:extLst>
          </p:cNvPr>
          <p:cNvSpPr txBox="1"/>
          <p:nvPr/>
        </p:nvSpPr>
        <p:spPr>
          <a:xfrm>
            <a:off x="427512" y="1813606"/>
            <a:ext cx="5185888" cy="646331"/>
          </a:xfrm>
          <a:prstGeom prst="rect">
            <a:avLst/>
          </a:prstGeom>
          <a:noFill/>
        </p:spPr>
        <p:txBody>
          <a:bodyPr wrap="square" rtlCol="0">
            <a:spAutoFit/>
          </a:bodyPr>
          <a:lstStyle/>
          <a:p>
            <a:r>
              <a:rPr lang="en-US" sz="3600" dirty="0">
                <a:solidFill>
                  <a:schemeClr val="bg1"/>
                </a:solidFill>
                <a:latin typeface="Georgia" panose="02040502050405020303" pitchFamily="18" charset="0"/>
              </a:rPr>
              <a:t>Overview</a:t>
            </a:r>
          </a:p>
        </p:txBody>
      </p:sp>
      <p:pic>
        <p:nvPicPr>
          <p:cNvPr id="20" name="Picture 19" descr="Icon&#10;&#10;Description automatically generated">
            <a:extLst>
              <a:ext uri="{FF2B5EF4-FFF2-40B4-BE49-F238E27FC236}">
                <a16:creationId xmlns:a16="http://schemas.microsoft.com/office/drawing/2014/main" id="{3EFB3A14-56C8-5429-E4D5-ACC39140A2CD}"/>
              </a:ext>
            </a:extLst>
          </p:cNvPr>
          <p:cNvPicPr>
            <a:picLocks noChangeAspect="1"/>
          </p:cNvPicPr>
          <p:nvPr/>
        </p:nvPicPr>
        <p:blipFill>
          <a:blip r:embed="rId2"/>
          <a:stretch>
            <a:fillRect/>
          </a:stretch>
        </p:blipFill>
        <p:spPr>
          <a:xfrm>
            <a:off x="1250444" y="3444197"/>
            <a:ext cx="300382" cy="300382"/>
          </a:xfrm>
          <a:prstGeom prst="rect">
            <a:avLst/>
          </a:prstGeom>
        </p:spPr>
      </p:pic>
      <p:pic>
        <p:nvPicPr>
          <p:cNvPr id="21" name="Picture 20" descr="Icon&#10;&#10;Description automatically generated">
            <a:extLst>
              <a:ext uri="{FF2B5EF4-FFF2-40B4-BE49-F238E27FC236}">
                <a16:creationId xmlns:a16="http://schemas.microsoft.com/office/drawing/2014/main" id="{81336C30-706C-1091-9A57-E1CC0A7F515C}"/>
              </a:ext>
            </a:extLst>
          </p:cNvPr>
          <p:cNvPicPr>
            <a:picLocks noChangeAspect="1"/>
          </p:cNvPicPr>
          <p:nvPr/>
        </p:nvPicPr>
        <p:blipFill>
          <a:blip r:embed="rId3"/>
          <a:stretch>
            <a:fillRect/>
          </a:stretch>
        </p:blipFill>
        <p:spPr>
          <a:xfrm>
            <a:off x="858028" y="3420669"/>
            <a:ext cx="347438" cy="347438"/>
          </a:xfrm>
          <a:prstGeom prst="rect">
            <a:avLst/>
          </a:prstGeom>
        </p:spPr>
      </p:pic>
      <p:pic>
        <p:nvPicPr>
          <p:cNvPr id="23" name="Picture 22" descr="Logo, icon&#10;&#10;Description automatically generated">
            <a:extLst>
              <a:ext uri="{FF2B5EF4-FFF2-40B4-BE49-F238E27FC236}">
                <a16:creationId xmlns:a16="http://schemas.microsoft.com/office/drawing/2014/main" id="{96ADA1E6-5C75-D124-1355-A6CF4EB4A59C}"/>
              </a:ext>
            </a:extLst>
          </p:cNvPr>
          <p:cNvPicPr>
            <a:picLocks noChangeAspect="1"/>
          </p:cNvPicPr>
          <p:nvPr/>
        </p:nvPicPr>
        <p:blipFill>
          <a:blip r:embed="rId4"/>
          <a:stretch>
            <a:fillRect/>
          </a:stretch>
        </p:blipFill>
        <p:spPr>
          <a:xfrm>
            <a:off x="1595804" y="3402943"/>
            <a:ext cx="382891" cy="382891"/>
          </a:xfrm>
          <a:prstGeom prst="rect">
            <a:avLst/>
          </a:prstGeom>
        </p:spPr>
      </p:pic>
      <p:pic>
        <p:nvPicPr>
          <p:cNvPr id="24" name="Picture 23" descr="Icon&#10;&#10;Description automatically generated">
            <a:extLst>
              <a:ext uri="{FF2B5EF4-FFF2-40B4-BE49-F238E27FC236}">
                <a16:creationId xmlns:a16="http://schemas.microsoft.com/office/drawing/2014/main" id="{B84E2D34-987E-F2E2-3D66-FFFBDB7EA884}"/>
              </a:ext>
            </a:extLst>
          </p:cNvPr>
          <p:cNvPicPr>
            <a:picLocks noChangeAspect="1"/>
          </p:cNvPicPr>
          <p:nvPr/>
        </p:nvPicPr>
        <p:blipFill>
          <a:blip r:embed="rId5"/>
          <a:stretch>
            <a:fillRect/>
          </a:stretch>
        </p:blipFill>
        <p:spPr>
          <a:xfrm>
            <a:off x="494169" y="3418221"/>
            <a:ext cx="352334" cy="352334"/>
          </a:xfrm>
          <a:prstGeom prst="rect">
            <a:avLst/>
          </a:prstGeom>
        </p:spPr>
      </p:pic>
      <p:sp>
        <p:nvSpPr>
          <p:cNvPr id="27" name="TextBox 26">
            <a:extLst>
              <a:ext uri="{FF2B5EF4-FFF2-40B4-BE49-F238E27FC236}">
                <a16:creationId xmlns:a16="http://schemas.microsoft.com/office/drawing/2014/main" id="{F5507572-88DF-C662-94F5-B478FE8C9F9E}"/>
              </a:ext>
            </a:extLst>
          </p:cNvPr>
          <p:cNvSpPr txBox="1"/>
          <p:nvPr/>
        </p:nvSpPr>
        <p:spPr>
          <a:xfrm>
            <a:off x="438487" y="2524675"/>
            <a:ext cx="3302240" cy="338554"/>
          </a:xfrm>
          <a:prstGeom prst="rect">
            <a:avLst/>
          </a:prstGeom>
          <a:noFill/>
        </p:spPr>
        <p:txBody>
          <a:bodyPr wrap="square" rtlCol="0">
            <a:spAutoFit/>
          </a:bodyPr>
          <a:lstStyle/>
          <a:p>
            <a:r>
              <a:rPr lang="en-US" sz="1600" b="1">
                <a:solidFill>
                  <a:srgbClr val="38D2D5"/>
                </a:solidFill>
                <a:latin typeface="Century Gothic" panose="020B0502020202020204" pitchFamily="34" charset="0"/>
              </a:rPr>
              <a:t>speechandlanguage.org.uk</a:t>
            </a:r>
          </a:p>
        </p:txBody>
      </p:sp>
      <p:sp>
        <p:nvSpPr>
          <p:cNvPr id="15" name="TextBox 14">
            <a:extLst>
              <a:ext uri="{FF2B5EF4-FFF2-40B4-BE49-F238E27FC236}">
                <a16:creationId xmlns:a16="http://schemas.microsoft.com/office/drawing/2014/main" id="{34774DC0-D7C3-115B-1E87-DFB997ADD760}"/>
              </a:ext>
            </a:extLst>
          </p:cNvPr>
          <p:cNvSpPr txBox="1"/>
          <p:nvPr/>
        </p:nvSpPr>
        <p:spPr>
          <a:xfrm>
            <a:off x="427512" y="3013935"/>
            <a:ext cx="2840621" cy="307777"/>
          </a:xfrm>
          <a:prstGeom prst="rect">
            <a:avLst/>
          </a:prstGeom>
          <a:noFill/>
        </p:spPr>
        <p:txBody>
          <a:bodyPr wrap="square" rtlCol="0">
            <a:spAutoFit/>
          </a:bodyPr>
          <a:lstStyle/>
          <a:p>
            <a:r>
              <a:rPr lang="en-GB" sz="1400" b="1">
                <a:solidFill>
                  <a:schemeClr val="bg1"/>
                </a:solidFill>
              </a:rPr>
              <a:t>Follow us @SpeechAndLangUK</a:t>
            </a:r>
            <a:endParaRPr lang="en-US" sz="1200" b="1">
              <a:solidFill>
                <a:schemeClr val="bg1"/>
              </a:solidFill>
              <a:latin typeface="Century Gothic" panose="020B0502020202020204" pitchFamily="34" charset="0"/>
            </a:endParaRPr>
          </a:p>
        </p:txBody>
      </p:sp>
    </p:spTree>
    <p:extLst>
      <p:ext uri="{BB962C8B-B14F-4D97-AF65-F5344CB8AC3E}">
        <p14:creationId xmlns:p14="http://schemas.microsoft.com/office/powerpoint/2010/main" val="3824190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79CA6E9-23F9-0126-CEE1-D037D9E8B099}"/>
              </a:ext>
            </a:extLst>
          </p:cNvPr>
          <p:cNvSpPr>
            <a:spLocks noGrp="1"/>
          </p:cNvSpPr>
          <p:nvPr>
            <p:ph type="body" sz="quarter" idx="11"/>
          </p:nvPr>
        </p:nvSpPr>
        <p:spPr>
          <a:xfrm>
            <a:off x="2222010" y="487064"/>
            <a:ext cx="7641517" cy="740845"/>
          </a:xfrm>
        </p:spPr>
        <p:txBody>
          <a:bodyPr>
            <a:normAutofit fontScale="85000" lnSpcReduction="10000"/>
          </a:bodyPr>
          <a:lstStyle/>
          <a:p>
            <a:r>
              <a:rPr lang="en-GB" dirty="0"/>
              <a:t>Talk Boost KS1 benefits continued </a:t>
            </a:r>
          </a:p>
        </p:txBody>
      </p:sp>
      <p:sp>
        <p:nvSpPr>
          <p:cNvPr id="4" name="Text Placeholder 3">
            <a:extLst>
              <a:ext uri="{FF2B5EF4-FFF2-40B4-BE49-F238E27FC236}">
                <a16:creationId xmlns:a16="http://schemas.microsoft.com/office/drawing/2014/main" id="{198739B6-2115-C139-CC3F-E0F58222563B}"/>
              </a:ext>
            </a:extLst>
          </p:cNvPr>
          <p:cNvSpPr>
            <a:spLocks noGrp="1"/>
          </p:cNvSpPr>
          <p:nvPr>
            <p:ph type="body" sz="quarter" idx="14"/>
          </p:nvPr>
        </p:nvSpPr>
        <p:spPr>
          <a:xfrm>
            <a:off x="2222500" y="1323974"/>
            <a:ext cx="9514798" cy="4552169"/>
          </a:xfrm>
        </p:spPr>
        <p:txBody>
          <a:bodyPr>
            <a:normAutofit/>
          </a:bodyPr>
          <a:lstStyle/>
          <a:p>
            <a:r>
              <a:rPr lang="en-GB" sz="1800" b="1" dirty="0"/>
              <a:t>Talk Boost KS1 specifically would benefit children with:</a:t>
            </a:r>
          </a:p>
          <a:p>
            <a:pPr marL="285750" indent="-285750">
              <a:buFont typeface="Arial" panose="020B0604020202020204" pitchFamily="34" charset="0"/>
              <a:buChar char="•"/>
            </a:pPr>
            <a:r>
              <a:rPr lang="en-GB" sz="1800" dirty="0"/>
              <a:t>  Difficulties listening</a:t>
            </a:r>
          </a:p>
          <a:p>
            <a:pPr marL="285750" indent="-285750">
              <a:buFont typeface="Arial" panose="020B0604020202020204" pitchFamily="34" charset="0"/>
              <a:buChar char="•"/>
            </a:pPr>
            <a:r>
              <a:rPr lang="en-GB" sz="1800" dirty="0"/>
              <a:t>  Difficulties paying attention</a:t>
            </a:r>
          </a:p>
          <a:p>
            <a:pPr marL="285750" indent="-285750">
              <a:buFont typeface="Arial" panose="020B0604020202020204" pitchFamily="34" charset="0"/>
              <a:buChar char="•"/>
            </a:pPr>
            <a:r>
              <a:rPr lang="en-GB" sz="1800" dirty="0"/>
              <a:t>  Poor vocabulary </a:t>
            </a:r>
          </a:p>
          <a:p>
            <a:pPr marL="285750" indent="-285750">
              <a:buFont typeface="Arial" panose="020B0604020202020204" pitchFamily="34" charset="0"/>
              <a:buChar char="•"/>
            </a:pPr>
            <a:r>
              <a:rPr lang="en-GB" sz="1800" dirty="0"/>
              <a:t>  Difficulties understanding language</a:t>
            </a:r>
          </a:p>
          <a:p>
            <a:pPr marL="285750" indent="-285750">
              <a:buFont typeface="Arial" panose="020B0604020202020204" pitchFamily="34" charset="0"/>
              <a:buChar char="•"/>
            </a:pPr>
            <a:r>
              <a:rPr lang="en-GB" sz="1800" dirty="0"/>
              <a:t>  Difficulties organising and using language</a:t>
            </a:r>
          </a:p>
          <a:p>
            <a:pPr marL="285750" indent="-285750">
              <a:buFont typeface="Arial" panose="020B0604020202020204" pitchFamily="34" charset="0"/>
              <a:buChar char="•"/>
            </a:pPr>
            <a:r>
              <a:rPr lang="en-GB" sz="1800" dirty="0"/>
              <a:t>  Immature sentences</a:t>
            </a:r>
          </a:p>
          <a:p>
            <a:pPr marL="285750" indent="-285750">
              <a:buFont typeface="Arial" panose="020B0604020202020204" pitchFamily="34" charset="0"/>
              <a:buChar char="•"/>
            </a:pPr>
            <a:r>
              <a:rPr lang="en-GB" sz="1800" dirty="0"/>
              <a:t>  Difficulties explaining or describing 	events, information, instructions</a:t>
            </a:r>
          </a:p>
          <a:p>
            <a:pPr marL="285750" indent="-285750">
              <a:buFont typeface="Arial" panose="020B0604020202020204" pitchFamily="34" charset="0"/>
              <a:buChar char="•"/>
            </a:pPr>
            <a:r>
              <a:rPr lang="en-GB" sz="1800" dirty="0"/>
              <a:t>  Difficulties socialising/interacting with peers</a:t>
            </a:r>
          </a:p>
          <a:p>
            <a:pPr marL="285750" indent="-285750">
              <a:buFont typeface="Arial" panose="020B0604020202020204" pitchFamily="34" charset="0"/>
              <a:buChar char="•"/>
            </a:pPr>
            <a:r>
              <a:rPr lang="en-GB" sz="1800" dirty="0"/>
              <a:t>  Difficulties taking turns</a:t>
            </a:r>
          </a:p>
          <a:p>
            <a:endParaRPr lang="en-GB" dirty="0"/>
          </a:p>
        </p:txBody>
      </p:sp>
    </p:spTree>
    <p:extLst>
      <p:ext uri="{BB962C8B-B14F-4D97-AF65-F5344CB8AC3E}">
        <p14:creationId xmlns:p14="http://schemas.microsoft.com/office/powerpoint/2010/main" val="2548926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0554D7E-F3FF-E375-F66D-7F9E821A722F}"/>
              </a:ext>
            </a:extLst>
          </p:cNvPr>
          <p:cNvSpPr>
            <a:spLocks noGrp="1"/>
          </p:cNvSpPr>
          <p:nvPr>
            <p:ph type="body" sz="quarter" idx="11"/>
          </p:nvPr>
        </p:nvSpPr>
        <p:spPr>
          <a:xfrm>
            <a:off x="2222011" y="487064"/>
            <a:ext cx="8106212" cy="740845"/>
          </a:xfrm>
        </p:spPr>
        <p:txBody>
          <a:bodyPr>
            <a:normAutofit/>
          </a:bodyPr>
          <a:lstStyle/>
          <a:p>
            <a:r>
              <a:rPr lang="en-GB" dirty="0"/>
              <a:t>How do we know it works?</a:t>
            </a:r>
          </a:p>
        </p:txBody>
      </p:sp>
      <p:graphicFrame>
        <p:nvGraphicFramePr>
          <p:cNvPr id="3" name="Content Placeholder 3">
            <a:extLst>
              <a:ext uri="{FF2B5EF4-FFF2-40B4-BE49-F238E27FC236}">
                <a16:creationId xmlns:a16="http://schemas.microsoft.com/office/drawing/2014/main" id="{86FC3B97-217B-6743-6EDE-A30B74488744}"/>
              </a:ext>
            </a:extLst>
          </p:cNvPr>
          <p:cNvGraphicFramePr>
            <a:graphicFrameLocks/>
          </p:cNvGraphicFramePr>
          <p:nvPr>
            <p:extLst>
              <p:ext uri="{D42A27DB-BD31-4B8C-83A1-F6EECF244321}">
                <p14:modId xmlns:p14="http://schemas.microsoft.com/office/powerpoint/2010/main" val="228745034"/>
              </p:ext>
            </p:extLst>
          </p:nvPr>
        </p:nvGraphicFramePr>
        <p:xfrm>
          <a:off x="2222010" y="1227909"/>
          <a:ext cx="9485307" cy="38237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7392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79CA6E9-23F9-0126-CEE1-D037D9E8B099}"/>
              </a:ext>
            </a:extLst>
          </p:cNvPr>
          <p:cNvSpPr>
            <a:spLocks noGrp="1"/>
          </p:cNvSpPr>
          <p:nvPr>
            <p:ph type="body" sz="quarter" idx="11"/>
          </p:nvPr>
        </p:nvSpPr>
        <p:spPr>
          <a:xfrm>
            <a:off x="2222011" y="487064"/>
            <a:ext cx="8630868" cy="740845"/>
          </a:xfrm>
        </p:spPr>
        <p:txBody>
          <a:bodyPr>
            <a:normAutofit/>
          </a:bodyPr>
          <a:lstStyle/>
          <a:p>
            <a:r>
              <a:rPr lang="en-GB" dirty="0"/>
              <a:t>Talk Boost KS1 feedback</a:t>
            </a:r>
          </a:p>
        </p:txBody>
      </p:sp>
      <p:sp>
        <p:nvSpPr>
          <p:cNvPr id="4" name="Text Placeholder 3">
            <a:extLst>
              <a:ext uri="{FF2B5EF4-FFF2-40B4-BE49-F238E27FC236}">
                <a16:creationId xmlns:a16="http://schemas.microsoft.com/office/drawing/2014/main" id="{198739B6-2115-C139-CC3F-E0F58222563B}"/>
              </a:ext>
            </a:extLst>
          </p:cNvPr>
          <p:cNvSpPr>
            <a:spLocks noGrp="1"/>
          </p:cNvSpPr>
          <p:nvPr>
            <p:ph type="body" sz="quarter" idx="14"/>
          </p:nvPr>
        </p:nvSpPr>
        <p:spPr>
          <a:xfrm>
            <a:off x="2222500" y="1323975"/>
            <a:ext cx="9349906" cy="1868930"/>
          </a:xfrm>
        </p:spPr>
        <p:txBody>
          <a:bodyPr>
            <a:normAutofit fontScale="92500" lnSpcReduction="10000"/>
          </a:bodyPr>
          <a:lstStyle/>
          <a:p>
            <a:pPr>
              <a:lnSpc>
                <a:spcPct val="150000"/>
              </a:lnSpc>
            </a:pPr>
            <a:r>
              <a:rPr lang="en-GB" sz="1800" b="1" dirty="0">
                <a:highlight>
                  <a:srgbClr val="DCDCDC"/>
                </a:highlight>
              </a:rPr>
              <a:t>“The children are so much more confident – every one of them” – Teacher</a:t>
            </a:r>
          </a:p>
          <a:p>
            <a:pPr>
              <a:lnSpc>
                <a:spcPct val="150000"/>
              </a:lnSpc>
            </a:pPr>
            <a:r>
              <a:rPr lang="en-GB" sz="1800" b="1" dirty="0">
                <a:highlight>
                  <a:srgbClr val="DCDCDC"/>
                </a:highlight>
              </a:rPr>
              <a:t>It has made a real difference – this is just what our children need” – Head teacher</a:t>
            </a:r>
          </a:p>
          <a:p>
            <a:pPr>
              <a:lnSpc>
                <a:spcPct val="150000"/>
              </a:lnSpc>
            </a:pPr>
            <a:r>
              <a:rPr lang="en-GB" sz="1800" b="1" dirty="0">
                <a:highlight>
                  <a:srgbClr val="DCDCDC"/>
                </a:highlight>
              </a:rPr>
              <a:t>“They are having a conversation; they didn’t know how to do conversations before!” - TA </a:t>
            </a:r>
          </a:p>
          <a:p>
            <a:pPr>
              <a:lnSpc>
                <a:spcPct val="150000"/>
              </a:lnSpc>
            </a:pPr>
            <a:endParaRPr lang="en-GB" sz="1800" dirty="0"/>
          </a:p>
          <a:p>
            <a:pPr>
              <a:lnSpc>
                <a:spcPct val="150000"/>
              </a:lnSpc>
            </a:pPr>
            <a:endParaRPr lang="en-GB" sz="1600" dirty="0"/>
          </a:p>
        </p:txBody>
      </p:sp>
      <p:graphicFrame>
        <p:nvGraphicFramePr>
          <p:cNvPr id="3" name="Content Placeholder 10">
            <a:extLst>
              <a:ext uri="{FF2B5EF4-FFF2-40B4-BE49-F238E27FC236}">
                <a16:creationId xmlns:a16="http://schemas.microsoft.com/office/drawing/2014/main" id="{77289DC5-65A1-F3BA-D0B0-3CBB342374F7}"/>
              </a:ext>
            </a:extLst>
          </p:cNvPr>
          <p:cNvGraphicFramePr>
            <a:graphicFrameLocks/>
          </p:cNvGraphicFramePr>
          <p:nvPr>
            <p:extLst>
              <p:ext uri="{D42A27DB-BD31-4B8C-83A1-F6EECF244321}">
                <p14:modId xmlns:p14="http://schemas.microsoft.com/office/powerpoint/2010/main" val="3424027286"/>
              </p:ext>
            </p:extLst>
          </p:nvPr>
        </p:nvGraphicFramePr>
        <p:xfrm>
          <a:off x="2222011" y="3194977"/>
          <a:ext cx="9350395" cy="2016760"/>
        </p:xfrm>
        <a:graphic>
          <a:graphicData uri="http://schemas.openxmlformats.org/drawingml/2006/table">
            <a:tbl>
              <a:tblPr firstRow="1" bandRow="1">
                <a:tableStyleId>{5C22544A-7EE6-4342-B048-85BDC9FD1C3A}</a:tableStyleId>
              </a:tblPr>
              <a:tblGrid>
                <a:gridCol w="1600481">
                  <a:extLst>
                    <a:ext uri="{9D8B030D-6E8A-4147-A177-3AD203B41FA5}">
                      <a16:colId xmlns:a16="http://schemas.microsoft.com/office/drawing/2014/main" val="20000"/>
                    </a:ext>
                  </a:extLst>
                </a:gridCol>
                <a:gridCol w="3672622">
                  <a:extLst>
                    <a:ext uri="{9D8B030D-6E8A-4147-A177-3AD203B41FA5}">
                      <a16:colId xmlns:a16="http://schemas.microsoft.com/office/drawing/2014/main" val="20001"/>
                    </a:ext>
                  </a:extLst>
                </a:gridCol>
                <a:gridCol w="4077292">
                  <a:extLst>
                    <a:ext uri="{9D8B030D-6E8A-4147-A177-3AD203B41FA5}">
                      <a16:colId xmlns:a16="http://schemas.microsoft.com/office/drawing/2014/main" val="20002"/>
                    </a:ext>
                  </a:extLst>
                </a:gridCol>
              </a:tblGrid>
              <a:tr h="190222">
                <a:tc>
                  <a:txBody>
                    <a:bodyPr/>
                    <a:lstStyle/>
                    <a:p>
                      <a:pPr algn="l"/>
                      <a:r>
                        <a:rPr lang="en-GB" sz="1600" dirty="0">
                          <a:solidFill>
                            <a:srgbClr val="0D0B23"/>
                          </a:solidFill>
                          <a:latin typeface="+mn-lt"/>
                        </a:rPr>
                        <a:t>Example </a:t>
                      </a:r>
                    </a:p>
                  </a:txBody>
                  <a:tcPr>
                    <a:lnL w="28575" cap="flat" cmpd="sng" algn="ctr">
                      <a:solidFill>
                        <a:srgbClr val="38D2D5"/>
                      </a:solidFill>
                      <a:prstDash val="solid"/>
                      <a:round/>
                      <a:headEnd type="none" w="med" len="med"/>
                      <a:tailEnd type="none" w="med" len="med"/>
                    </a:lnL>
                    <a:lnR w="28575" cap="flat" cmpd="sng" algn="ctr">
                      <a:solidFill>
                        <a:srgbClr val="38D2D5"/>
                      </a:solidFill>
                      <a:prstDash val="solid"/>
                      <a:round/>
                      <a:headEnd type="none" w="med" len="med"/>
                      <a:tailEnd type="none" w="med" len="med"/>
                    </a:lnR>
                    <a:lnT w="28575" cap="flat" cmpd="sng" algn="ctr">
                      <a:solidFill>
                        <a:srgbClr val="38D2D5"/>
                      </a:solidFill>
                      <a:prstDash val="solid"/>
                      <a:round/>
                      <a:headEnd type="none" w="med" len="med"/>
                      <a:tailEnd type="none" w="med" len="med"/>
                    </a:lnT>
                    <a:lnB w="28575" cap="flat" cmpd="sng" algn="ctr">
                      <a:solidFill>
                        <a:srgbClr val="38D2D5"/>
                      </a:solidFill>
                      <a:prstDash val="solid"/>
                      <a:round/>
                      <a:headEnd type="none" w="med" len="med"/>
                      <a:tailEnd type="none" w="med" len="med"/>
                    </a:lnB>
                    <a:noFill/>
                  </a:tcPr>
                </a:tc>
                <a:tc>
                  <a:txBody>
                    <a:bodyPr/>
                    <a:lstStyle/>
                    <a:p>
                      <a:pPr algn="l"/>
                      <a:r>
                        <a:rPr lang="en-GB" sz="1600" dirty="0">
                          <a:solidFill>
                            <a:srgbClr val="0D0B23"/>
                          </a:solidFill>
                          <a:latin typeface="+mn-lt"/>
                        </a:rPr>
                        <a:t>Before </a:t>
                      </a:r>
                    </a:p>
                  </a:txBody>
                  <a:tcPr>
                    <a:lnL w="28575" cap="flat" cmpd="sng" algn="ctr">
                      <a:solidFill>
                        <a:srgbClr val="38D2D5"/>
                      </a:solidFill>
                      <a:prstDash val="solid"/>
                      <a:round/>
                      <a:headEnd type="none" w="med" len="med"/>
                      <a:tailEnd type="none" w="med" len="med"/>
                    </a:lnL>
                    <a:lnR w="28575" cap="flat" cmpd="sng" algn="ctr">
                      <a:solidFill>
                        <a:srgbClr val="38D2D5"/>
                      </a:solidFill>
                      <a:prstDash val="solid"/>
                      <a:round/>
                      <a:headEnd type="none" w="med" len="med"/>
                      <a:tailEnd type="none" w="med" len="med"/>
                    </a:lnR>
                    <a:lnT w="28575" cap="flat" cmpd="sng" algn="ctr">
                      <a:solidFill>
                        <a:srgbClr val="38D2D5"/>
                      </a:solidFill>
                      <a:prstDash val="solid"/>
                      <a:round/>
                      <a:headEnd type="none" w="med" len="med"/>
                      <a:tailEnd type="none" w="med" len="med"/>
                    </a:lnT>
                    <a:lnB w="28575" cap="flat" cmpd="sng" algn="ctr">
                      <a:solidFill>
                        <a:srgbClr val="38D2D5"/>
                      </a:solidFill>
                      <a:prstDash val="solid"/>
                      <a:round/>
                      <a:headEnd type="none" w="med" len="med"/>
                      <a:tailEnd type="none" w="med" len="med"/>
                    </a:lnB>
                    <a:noFill/>
                  </a:tcPr>
                </a:tc>
                <a:tc>
                  <a:txBody>
                    <a:bodyPr/>
                    <a:lstStyle/>
                    <a:p>
                      <a:pPr algn="l"/>
                      <a:r>
                        <a:rPr lang="en-GB" sz="1600" dirty="0">
                          <a:solidFill>
                            <a:srgbClr val="0D0B23"/>
                          </a:solidFill>
                          <a:latin typeface="+mn-lt"/>
                        </a:rPr>
                        <a:t>After </a:t>
                      </a:r>
                    </a:p>
                  </a:txBody>
                  <a:tcPr>
                    <a:lnL w="28575" cap="flat" cmpd="sng" algn="ctr">
                      <a:solidFill>
                        <a:srgbClr val="38D2D5"/>
                      </a:solidFill>
                      <a:prstDash val="solid"/>
                      <a:round/>
                      <a:headEnd type="none" w="med" len="med"/>
                      <a:tailEnd type="none" w="med" len="med"/>
                    </a:lnL>
                    <a:lnR w="28575" cap="flat" cmpd="sng" algn="ctr">
                      <a:solidFill>
                        <a:srgbClr val="38D2D5"/>
                      </a:solidFill>
                      <a:prstDash val="solid"/>
                      <a:round/>
                      <a:headEnd type="none" w="med" len="med"/>
                      <a:tailEnd type="none" w="med" len="med"/>
                    </a:lnR>
                    <a:lnT w="28575" cap="flat" cmpd="sng" algn="ctr">
                      <a:solidFill>
                        <a:srgbClr val="38D2D5"/>
                      </a:solidFill>
                      <a:prstDash val="solid"/>
                      <a:round/>
                      <a:headEnd type="none" w="med" len="med"/>
                      <a:tailEnd type="none" w="med" len="med"/>
                    </a:lnT>
                    <a:lnB w="28575" cap="flat" cmpd="sng" algn="ctr">
                      <a:solidFill>
                        <a:srgbClr val="38D2D5"/>
                      </a:solidFill>
                      <a:prstDash val="solid"/>
                      <a:round/>
                      <a:headEnd type="none" w="med" len="med"/>
                      <a:tailEnd type="none" w="med" len="med"/>
                    </a:lnB>
                    <a:noFill/>
                  </a:tcPr>
                </a:tc>
                <a:extLst>
                  <a:ext uri="{0D108BD9-81ED-4DB2-BD59-A6C34878D82A}">
                    <a16:rowId xmlns:a16="http://schemas.microsoft.com/office/drawing/2014/main" val="10000"/>
                  </a:ext>
                </a:extLst>
              </a:tr>
              <a:tr h="1428716">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200" kern="1200" dirty="0">
                          <a:solidFill>
                            <a:srgbClr val="0D0B23"/>
                          </a:solidFill>
                          <a:latin typeface="+mn-lt"/>
                          <a:ea typeface="+mn-ea"/>
                          <a:cs typeface="+mn-cs"/>
                        </a:rPr>
                        <a:t>Jack; 5 years and 6 months  in Year 1.</a:t>
                      </a:r>
                    </a:p>
                    <a:p>
                      <a:pPr algn="l">
                        <a:lnSpc>
                          <a:spcPct val="115000"/>
                        </a:lnSpc>
                        <a:spcAft>
                          <a:spcPts val="0"/>
                        </a:spcAft>
                      </a:pPr>
                      <a:endParaRPr lang="en-GB" sz="1200" dirty="0">
                        <a:solidFill>
                          <a:srgbClr val="0D0B23"/>
                        </a:solidFill>
                        <a:latin typeface="+mn-lt"/>
                        <a:ea typeface="Calibri"/>
                        <a:cs typeface="Times New Roman"/>
                      </a:endParaRPr>
                    </a:p>
                  </a:txBody>
                  <a:tcPr marL="68580" marR="68580" marT="0" marB="0">
                    <a:lnL w="28575" cap="flat" cmpd="sng" algn="ctr">
                      <a:solidFill>
                        <a:srgbClr val="38D2D5"/>
                      </a:solidFill>
                      <a:prstDash val="solid"/>
                      <a:round/>
                      <a:headEnd type="none" w="med" len="med"/>
                      <a:tailEnd type="none" w="med" len="med"/>
                    </a:lnL>
                    <a:lnR w="28575" cap="flat" cmpd="sng" algn="ctr">
                      <a:solidFill>
                        <a:srgbClr val="38D2D5"/>
                      </a:solidFill>
                      <a:prstDash val="solid"/>
                      <a:round/>
                      <a:headEnd type="none" w="med" len="med"/>
                      <a:tailEnd type="none" w="med" len="med"/>
                    </a:lnR>
                    <a:lnT w="28575" cap="flat" cmpd="sng" algn="ctr">
                      <a:solidFill>
                        <a:srgbClr val="38D2D5"/>
                      </a:solidFill>
                      <a:prstDash val="solid"/>
                      <a:round/>
                      <a:headEnd type="none" w="med" len="med"/>
                      <a:tailEnd type="none" w="med" len="med"/>
                    </a:lnT>
                    <a:lnB w="28575" cap="flat" cmpd="sng" algn="ctr">
                      <a:solidFill>
                        <a:srgbClr val="38D2D5"/>
                      </a:solidFill>
                      <a:prstDash val="solid"/>
                      <a:round/>
                      <a:headEnd type="none" w="med" len="med"/>
                      <a:tailEnd type="none" w="med" len="med"/>
                    </a:lnB>
                    <a:noFill/>
                  </a:tcPr>
                </a:tc>
                <a:tc>
                  <a:txBody>
                    <a:bodyPr/>
                    <a:lstStyle/>
                    <a:p>
                      <a:pPr marL="0" lvl="0" indent="17463" algn="l">
                        <a:spcAft>
                          <a:spcPts val="0"/>
                        </a:spcAft>
                        <a:buFont typeface="+mj-lt"/>
                        <a:buNone/>
                      </a:pPr>
                      <a:r>
                        <a:rPr lang="en-GB" sz="1200" dirty="0">
                          <a:solidFill>
                            <a:srgbClr val="0D0B23"/>
                          </a:solidFill>
                          <a:latin typeface="+mn-lt"/>
                          <a:ea typeface="Calibri"/>
                          <a:cs typeface="Times New Roman"/>
                        </a:rPr>
                        <a:t>She’s broke her</a:t>
                      </a:r>
                      <a:r>
                        <a:rPr lang="en-GB" sz="1200" baseline="0" dirty="0">
                          <a:solidFill>
                            <a:srgbClr val="0D0B23"/>
                          </a:solidFill>
                          <a:latin typeface="+mn-lt"/>
                          <a:ea typeface="Calibri"/>
                          <a:cs typeface="Times New Roman"/>
                        </a:rPr>
                        <a:t> </a:t>
                      </a:r>
                      <a:r>
                        <a:rPr lang="en-GB" sz="1200" dirty="0">
                          <a:solidFill>
                            <a:srgbClr val="0D0B23"/>
                          </a:solidFill>
                          <a:latin typeface="+mn-lt"/>
                          <a:ea typeface="Calibri"/>
                          <a:cs typeface="Times New Roman"/>
                        </a:rPr>
                        <a:t>glasses cos she’s fall</a:t>
                      </a:r>
                      <a:r>
                        <a:rPr lang="en-GB" sz="1200" baseline="0" dirty="0">
                          <a:solidFill>
                            <a:srgbClr val="0D0B23"/>
                          </a:solidFill>
                          <a:latin typeface="+mn-lt"/>
                          <a:ea typeface="Calibri"/>
                          <a:cs typeface="Times New Roman"/>
                        </a:rPr>
                        <a:t> </a:t>
                      </a:r>
                      <a:r>
                        <a:rPr lang="en-GB" sz="1200" dirty="0">
                          <a:solidFill>
                            <a:srgbClr val="0D0B23"/>
                          </a:solidFill>
                          <a:latin typeface="+mn-lt"/>
                          <a:ea typeface="Calibri"/>
                          <a:cs typeface="Times New Roman"/>
                        </a:rPr>
                        <a:t>down the stairs</a:t>
                      </a:r>
                    </a:p>
                    <a:p>
                      <a:pPr marL="342900" lvl="0" indent="-342900" algn="l">
                        <a:spcAft>
                          <a:spcPts val="0"/>
                        </a:spcAft>
                        <a:buFont typeface="+mj-lt"/>
                        <a:buNone/>
                      </a:pPr>
                      <a:endParaRPr lang="en-GB" sz="1200" dirty="0">
                        <a:solidFill>
                          <a:srgbClr val="0D0B23"/>
                        </a:solidFill>
                        <a:latin typeface="+mn-lt"/>
                        <a:ea typeface="Calibri"/>
                        <a:cs typeface="Times New Roman"/>
                      </a:endParaRPr>
                    </a:p>
                    <a:p>
                      <a:pPr marL="342900" lvl="0" indent="-342900" algn="l">
                        <a:spcAft>
                          <a:spcPts val="0"/>
                        </a:spcAft>
                        <a:buFont typeface="+mj-lt"/>
                        <a:buNone/>
                      </a:pPr>
                      <a:r>
                        <a:rPr lang="en-GB" sz="1200" dirty="0">
                          <a:solidFill>
                            <a:srgbClr val="0D0B23"/>
                          </a:solidFill>
                          <a:latin typeface="+mn-lt"/>
                          <a:ea typeface="Calibri"/>
                          <a:cs typeface="Times New Roman"/>
                        </a:rPr>
                        <a:t>Crying </a:t>
                      </a:r>
                    </a:p>
                    <a:p>
                      <a:pPr marL="342900" lvl="0" indent="-342900" algn="l">
                        <a:spcAft>
                          <a:spcPts val="0"/>
                        </a:spcAft>
                        <a:buFont typeface="+mj-lt"/>
                        <a:buNone/>
                      </a:pPr>
                      <a:endParaRPr lang="en-GB" sz="1200" dirty="0">
                        <a:solidFill>
                          <a:srgbClr val="0D0B23"/>
                        </a:solidFill>
                        <a:latin typeface="+mn-lt"/>
                        <a:ea typeface="Calibri"/>
                        <a:cs typeface="Times New Roman"/>
                      </a:endParaRPr>
                    </a:p>
                    <a:p>
                      <a:pPr marL="342900" lvl="0" indent="-342900" algn="l">
                        <a:spcAft>
                          <a:spcPts val="0"/>
                        </a:spcAft>
                        <a:buFont typeface="+mj-lt"/>
                        <a:buNone/>
                      </a:pPr>
                      <a:r>
                        <a:rPr lang="en-GB" sz="1200" dirty="0">
                          <a:solidFill>
                            <a:srgbClr val="0D0B23"/>
                          </a:solidFill>
                          <a:latin typeface="+mn-lt"/>
                          <a:ea typeface="Calibri"/>
                          <a:cs typeface="Times New Roman"/>
                        </a:rPr>
                        <a:t>He’s getting the cat</a:t>
                      </a:r>
                      <a:r>
                        <a:rPr lang="en-GB" sz="1200" baseline="0" dirty="0">
                          <a:solidFill>
                            <a:srgbClr val="0D0B23"/>
                          </a:solidFill>
                          <a:latin typeface="+mn-lt"/>
                          <a:ea typeface="Calibri"/>
                          <a:cs typeface="Times New Roman"/>
                        </a:rPr>
                        <a:t> </a:t>
                      </a:r>
                      <a:r>
                        <a:rPr lang="en-GB" sz="1200" dirty="0">
                          <a:solidFill>
                            <a:srgbClr val="0D0B23"/>
                          </a:solidFill>
                          <a:latin typeface="+mn-lt"/>
                          <a:ea typeface="Calibri"/>
                          <a:cs typeface="Times New Roman"/>
                        </a:rPr>
                        <a:t>from up there</a:t>
                      </a:r>
                    </a:p>
                    <a:p>
                      <a:pPr marL="342900" lvl="0" indent="-342900" algn="l">
                        <a:spcAft>
                          <a:spcPts val="0"/>
                        </a:spcAft>
                        <a:buFont typeface="+mj-lt"/>
                        <a:buNone/>
                      </a:pPr>
                      <a:endParaRPr lang="en-GB" sz="1200" dirty="0">
                        <a:solidFill>
                          <a:srgbClr val="0D0B23"/>
                        </a:solidFill>
                        <a:latin typeface="+mn-lt"/>
                        <a:ea typeface="Calibri"/>
                        <a:cs typeface="Times New Roman"/>
                      </a:endParaRPr>
                    </a:p>
                    <a:p>
                      <a:pPr algn="l">
                        <a:lnSpc>
                          <a:spcPct val="115000"/>
                        </a:lnSpc>
                        <a:spcAft>
                          <a:spcPts val="0"/>
                        </a:spcAft>
                      </a:pPr>
                      <a:r>
                        <a:rPr lang="en-GB" sz="1200" b="1" dirty="0">
                          <a:solidFill>
                            <a:srgbClr val="0D0B23"/>
                          </a:solidFill>
                          <a:latin typeface="+mn-lt"/>
                          <a:ea typeface="Calibri"/>
                          <a:cs typeface="Times New Roman"/>
                        </a:rPr>
                        <a:t>Information  4;6-4;11</a:t>
                      </a:r>
                    </a:p>
                    <a:p>
                      <a:pPr algn="l">
                        <a:lnSpc>
                          <a:spcPct val="115000"/>
                        </a:lnSpc>
                        <a:spcAft>
                          <a:spcPts val="0"/>
                        </a:spcAft>
                      </a:pPr>
                      <a:r>
                        <a:rPr lang="en-GB" sz="1200" b="1" dirty="0">
                          <a:solidFill>
                            <a:srgbClr val="0D0B23"/>
                          </a:solidFill>
                          <a:latin typeface="+mn-lt"/>
                          <a:ea typeface="Calibri"/>
                          <a:cs typeface="Times New Roman"/>
                        </a:rPr>
                        <a:t>Grammar 4;6-4;11</a:t>
                      </a:r>
                    </a:p>
                  </a:txBody>
                  <a:tcPr marL="68580" marR="68580" marT="0" marB="0">
                    <a:lnL w="28575" cap="flat" cmpd="sng" algn="ctr">
                      <a:solidFill>
                        <a:srgbClr val="38D2D5"/>
                      </a:solidFill>
                      <a:prstDash val="solid"/>
                      <a:round/>
                      <a:headEnd type="none" w="med" len="med"/>
                      <a:tailEnd type="none" w="med" len="med"/>
                    </a:lnL>
                    <a:lnR w="28575" cap="flat" cmpd="sng" algn="ctr">
                      <a:solidFill>
                        <a:srgbClr val="38D2D5"/>
                      </a:solidFill>
                      <a:prstDash val="solid"/>
                      <a:round/>
                      <a:headEnd type="none" w="med" len="med"/>
                      <a:tailEnd type="none" w="med" len="med"/>
                    </a:lnR>
                    <a:lnT w="28575" cap="flat" cmpd="sng" algn="ctr">
                      <a:solidFill>
                        <a:srgbClr val="38D2D5"/>
                      </a:solidFill>
                      <a:prstDash val="solid"/>
                      <a:round/>
                      <a:headEnd type="none" w="med" len="med"/>
                      <a:tailEnd type="none" w="med" len="med"/>
                    </a:lnT>
                    <a:lnB w="28575" cap="flat" cmpd="sng" algn="ctr">
                      <a:solidFill>
                        <a:srgbClr val="38D2D5"/>
                      </a:solidFill>
                      <a:prstDash val="solid"/>
                      <a:round/>
                      <a:headEnd type="none" w="med" len="med"/>
                      <a:tailEnd type="none" w="med" len="med"/>
                    </a:lnB>
                    <a:noFill/>
                  </a:tcPr>
                </a:tc>
                <a:tc>
                  <a:txBody>
                    <a:bodyPr/>
                    <a:lstStyle/>
                    <a:p>
                      <a:pPr marL="342900" lvl="0" indent="-342900" algn="l">
                        <a:spcAft>
                          <a:spcPts val="0"/>
                        </a:spcAft>
                        <a:buFont typeface="+mj-lt"/>
                        <a:buNone/>
                      </a:pPr>
                      <a:r>
                        <a:rPr lang="en-GB" sz="1200" dirty="0">
                          <a:solidFill>
                            <a:srgbClr val="0D0B23"/>
                          </a:solidFill>
                          <a:latin typeface="+mn-lt"/>
                          <a:ea typeface="Calibri"/>
                          <a:cs typeface="Times New Roman"/>
                        </a:rPr>
                        <a:t>She’s fallen downstairs and broke her</a:t>
                      </a:r>
                      <a:r>
                        <a:rPr lang="en-GB" sz="1200" baseline="0" dirty="0">
                          <a:solidFill>
                            <a:srgbClr val="0D0B23"/>
                          </a:solidFill>
                          <a:latin typeface="+mn-lt"/>
                          <a:ea typeface="Calibri"/>
                          <a:cs typeface="Times New Roman"/>
                        </a:rPr>
                        <a:t> </a:t>
                      </a:r>
                      <a:r>
                        <a:rPr lang="en-GB" sz="1200" dirty="0">
                          <a:solidFill>
                            <a:srgbClr val="0D0B23"/>
                          </a:solidFill>
                          <a:latin typeface="+mn-lt"/>
                          <a:ea typeface="Calibri"/>
                          <a:cs typeface="Times New Roman"/>
                        </a:rPr>
                        <a:t>glasses</a:t>
                      </a:r>
                    </a:p>
                    <a:p>
                      <a:pPr marL="342900" lvl="0" indent="-342900" algn="l">
                        <a:spcAft>
                          <a:spcPts val="0"/>
                        </a:spcAft>
                        <a:buFont typeface="+mj-lt"/>
                        <a:buNone/>
                      </a:pPr>
                      <a:endParaRPr lang="en-GB" sz="1200" dirty="0">
                        <a:solidFill>
                          <a:srgbClr val="0D0B23"/>
                        </a:solidFill>
                        <a:latin typeface="+mn-lt"/>
                        <a:ea typeface="Calibri"/>
                        <a:cs typeface="Times New Roman"/>
                      </a:endParaRPr>
                    </a:p>
                    <a:p>
                      <a:pPr marL="342900" lvl="0" indent="-342900" algn="l">
                        <a:spcAft>
                          <a:spcPts val="0"/>
                        </a:spcAft>
                        <a:buFont typeface="+mj-lt"/>
                        <a:buNone/>
                      </a:pPr>
                      <a:r>
                        <a:rPr lang="en-GB" sz="1200" dirty="0">
                          <a:solidFill>
                            <a:srgbClr val="0D0B23"/>
                          </a:solidFill>
                          <a:latin typeface="+mn-lt"/>
                          <a:ea typeface="Calibri"/>
                          <a:cs typeface="Times New Roman"/>
                        </a:rPr>
                        <a:t>Crying because the dog has taken off</a:t>
                      </a:r>
                      <a:r>
                        <a:rPr lang="en-GB" sz="1200" baseline="0" dirty="0">
                          <a:solidFill>
                            <a:srgbClr val="0D0B23"/>
                          </a:solidFill>
                          <a:latin typeface="+mn-lt"/>
                          <a:ea typeface="Calibri"/>
                          <a:cs typeface="Times New Roman"/>
                        </a:rPr>
                        <a:t> </a:t>
                      </a:r>
                      <a:r>
                        <a:rPr lang="en-GB" sz="1200" dirty="0">
                          <a:solidFill>
                            <a:srgbClr val="0D0B23"/>
                          </a:solidFill>
                          <a:latin typeface="+mn-lt"/>
                          <a:ea typeface="Calibri"/>
                          <a:cs typeface="Times New Roman"/>
                        </a:rPr>
                        <a:t>his shoes</a:t>
                      </a:r>
                    </a:p>
                    <a:p>
                      <a:pPr marL="342900" lvl="0" indent="-342900" algn="l">
                        <a:spcAft>
                          <a:spcPts val="0"/>
                        </a:spcAft>
                        <a:buFont typeface="+mj-lt"/>
                        <a:buAutoNum type="arabicPeriod"/>
                      </a:pPr>
                      <a:endParaRPr lang="en-GB" sz="1200" dirty="0">
                        <a:solidFill>
                          <a:srgbClr val="0D0B23"/>
                        </a:solidFill>
                        <a:latin typeface="+mn-lt"/>
                        <a:ea typeface="Calibri"/>
                        <a:cs typeface="Times New Roman"/>
                      </a:endParaRPr>
                    </a:p>
                    <a:p>
                      <a:pPr marL="342900" lvl="0" indent="-342900" algn="l">
                        <a:spcAft>
                          <a:spcPts val="0"/>
                        </a:spcAft>
                        <a:buFont typeface="+mj-lt"/>
                        <a:buNone/>
                      </a:pPr>
                      <a:r>
                        <a:rPr lang="en-GB" sz="1200" dirty="0">
                          <a:solidFill>
                            <a:srgbClr val="0D0B23"/>
                          </a:solidFill>
                          <a:latin typeface="+mn-lt"/>
                          <a:ea typeface="Calibri"/>
                          <a:cs typeface="Times New Roman"/>
                        </a:rPr>
                        <a:t>Going up the ladder to get the cat on</a:t>
                      </a:r>
                      <a:r>
                        <a:rPr lang="en-GB" sz="1200" baseline="0" dirty="0">
                          <a:solidFill>
                            <a:srgbClr val="0D0B23"/>
                          </a:solidFill>
                          <a:latin typeface="+mn-lt"/>
                          <a:ea typeface="Calibri"/>
                          <a:cs typeface="Times New Roman"/>
                        </a:rPr>
                        <a:t> </a:t>
                      </a:r>
                      <a:r>
                        <a:rPr lang="en-GB" sz="1200" dirty="0">
                          <a:solidFill>
                            <a:srgbClr val="0D0B23"/>
                          </a:solidFill>
                          <a:latin typeface="+mn-lt"/>
                          <a:ea typeface="Calibri"/>
                          <a:cs typeface="Times New Roman"/>
                        </a:rPr>
                        <a:t>the roof</a:t>
                      </a:r>
                    </a:p>
                    <a:p>
                      <a:pPr marL="342900" lvl="0" indent="-342900" algn="l">
                        <a:spcAft>
                          <a:spcPts val="0"/>
                        </a:spcAft>
                        <a:buFont typeface="+mj-lt"/>
                        <a:buNone/>
                      </a:pPr>
                      <a:endParaRPr lang="en-GB" sz="1200" dirty="0">
                        <a:solidFill>
                          <a:srgbClr val="0D0B23"/>
                        </a:solidFill>
                        <a:latin typeface="+mn-lt"/>
                        <a:ea typeface="Calibri"/>
                        <a:cs typeface="Times New Roman"/>
                      </a:endParaRPr>
                    </a:p>
                    <a:p>
                      <a:pPr algn="l">
                        <a:lnSpc>
                          <a:spcPct val="115000"/>
                        </a:lnSpc>
                        <a:spcAft>
                          <a:spcPts val="0"/>
                        </a:spcAft>
                      </a:pPr>
                      <a:r>
                        <a:rPr lang="en-GB" sz="1200" b="1" dirty="0">
                          <a:solidFill>
                            <a:srgbClr val="0D0B23"/>
                          </a:solidFill>
                          <a:latin typeface="+mn-lt"/>
                          <a:ea typeface="Calibri"/>
                          <a:cs typeface="Times New Roman"/>
                        </a:rPr>
                        <a:t>Information  6;6-6;11</a:t>
                      </a:r>
                    </a:p>
                    <a:p>
                      <a:pPr algn="l">
                        <a:lnSpc>
                          <a:spcPct val="115000"/>
                        </a:lnSpc>
                        <a:spcAft>
                          <a:spcPts val="0"/>
                        </a:spcAft>
                      </a:pPr>
                      <a:r>
                        <a:rPr lang="en-GB" sz="1200" b="1" dirty="0">
                          <a:solidFill>
                            <a:srgbClr val="0D0B23"/>
                          </a:solidFill>
                          <a:latin typeface="+mn-lt"/>
                          <a:ea typeface="Calibri"/>
                          <a:cs typeface="Times New Roman"/>
                        </a:rPr>
                        <a:t>Grammar 7;0-7;5</a:t>
                      </a:r>
                    </a:p>
                  </a:txBody>
                  <a:tcPr marL="68580" marR="68580" marT="0" marB="0">
                    <a:lnL w="28575" cap="flat" cmpd="sng" algn="ctr">
                      <a:solidFill>
                        <a:srgbClr val="38D2D5"/>
                      </a:solidFill>
                      <a:prstDash val="solid"/>
                      <a:round/>
                      <a:headEnd type="none" w="med" len="med"/>
                      <a:tailEnd type="none" w="med" len="med"/>
                    </a:lnL>
                    <a:lnR w="28575" cap="flat" cmpd="sng" algn="ctr">
                      <a:solidFill>
                        <a:srgbClr val="38D2D5"/>
                      </a:solidFill>
                      <a:prstDash val="solid"/>
                      <a:round/>
                      <a:headEnd type="none" w="med" len="med"/>
                      <a:tailEnd type="none" w="med" len="med"/>
                    </a:lnR>
                    <a:lnT w="28575" cap="flat" cmpd="sng" algn="ctr">
                      <a:solidFill>
                        <a:srgbClr val="38D2D5"/>
                      </a:solidFill>
                      <a:prstDash val="solid"/>
                      <a:round/>
                      <a:headEnd type="none" w="med" len="med"/>
                      <a:tailEnd type="none" w="med" len="med"/>
                    </a:lnT>
                    <a:lnB w="28575" cap="flat" cmpd="sng" algn="ctr">
                      <a:solidFill>
                        <a:srgbClr val="38D2D5"/>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9689462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0554D7E-F3FF-E375-F66D-7F9E821A722F}"/>
              </a:ext>
            </a:extLst>
          </p:cNvPr>
          <p:cNvSpPr>
            <a:spLocks noGrp="1"/>
          </p:cNvSpPr>
          <p:nvPr>
            <p:ph type="body" sz="quarter" idx="11"/>
          </p:nvPr>
        </p:nvSpPr>
        <p:spPr>
          <a:xfrm>
            <a:off x="2222010" y="487064"/>
            <a:ext cx="6742107" cy="740845"/>
          </a:xfrm>
        </p:spPr>
        <p:txBody>
          <a:bodyPr>
            <a:normAutofit/>
          </a:bodyPr>
          <a:lstStyle/>
          <a:p>
            <a:r>
              <a:rPr lang="en-GB" dirty="0"/>
              <a:t>Talk Boost KS1 Costs</a:t>
            </a:r>
          </a:p>
        </p:txBody>
      </p:sp>
      <p:sp>
        <p:nvSpPr>
          <p:cNvPr id="4" name="Text Placeholder 3">
            <a:extLst>
              <a:ext uri="{FF2B5EF4-FFF2-40B4-BE49-F238E27FC236}">
                <a16:creationId xmlns:a16="http://schemas.microsoft.com/office/drawing/2014/main" id="{86468477-1109-9E4D-15FD-15417D89D3D9}"/>
              </a:ext>
            </a:extLst>
          </p:cNvPr>
          <p:cNvSpPr>
            <a:spLocks noGrp="1"/>
          </p:cNvSpPr>
          <p:nvPr>
            <p:ph type="body" sz="quarter" idx="14"/>
          </p:nvPr>
        </p:nvSpPr>
        <p:spPr>
          <a:xfrm>
            <a:off x="2222500" y="1323974"/>
            <a:ext cx="9364897" cy="3457887"/>
          </a:xfrm>
        </p:spPr>
        <p:txBody>
          <a:bodyPr/>
          <a:lstStyle/>
          <a:p>
            <a:pPr>
              <a:lnSpc>
                <a:spcPct val="150000"/>
              </a:lnSpc>
            </a:pPr>
            <a:r>
              <a:rPr lang="en-GB" sz="2000" dirty="0"/>
              <a:t>We have a regional team of Licensed Tutors who deliver training. Training material Starter Kits are purchased from Speech and Language at a cost of £500 per training pair + the cost of the Licensed Tutor delivering your training. Prices vary for training but this option usually works out cheaper than option one</a:t>
            </a:r>
          </a:p>
          <a:p>
            <a:endParaRPr lang="en-GB" dirty="0"/>
          </a:p>
        </p:txBody>
      </p:sp>
    </p:spTree>
    <p:extLst>
      <p:ext uri="{BB962C8B-B14F-4D97-AF65-F5344CB8AC3E}">
        <p14:creationId xmlns:p14="http://schemas.microsoft.com/office/powerpoint/2010/main" val="585437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9D8D862-EE74-C9EB-2D7D-9DDD98556BFE}"/>
              </a:ext>
            </a:extLst>
          </p:cNvPr>
          <p:cNvSpPr>
            <a:spLocks noGrp="1"/>
          </p:cNvSpPr>
          <p:nvPr>
            <p:ph type="body" sz="quarter" idx="11"/>
          </p:nvPr>
        </p:nvSpPr>
        <p:spPr/>
        <p:txBody>
          <a:bodyPr>
            <a:normAutofit fontScale="77500" lnSpcReduction="20000"/>
          </a:bodyPr>
          <a:lstStyle/>
          <a:p>
            <a:r>
              <a:rPr lang="en-GB" dirty="0"/>
              <a:t>For more information….</a:t>
            </a:r>
          </a:p>
        </p:txBody>
      </p:sp>
      <p:sp>
        <p:nvSpPr>
          <p:cNvPr id="4" name="Text Placeholder 3">
            <a:extLst>
              <a:ext uri="{FF2B5EF4-FFF2-40B4-BE49-F238E27FC236}">
                <a16:creationId xmlns:a16="http://schemas.microsoft.com/office/drawing/2014/main" id="{7C5ADD1A-3D68-B7B0-E5D7-2C83CDC0FB71}"/>
              </a:ext>
            </a:extLst>
          </p:cNvPr>
          <p:cNvSpPr>
            <a:spLocks noGrp="1"/>
          </p:cNvSpPr>
          <p:nvPr>
            <p:ph type="body" sz="quarter" idx="14"/>
          </p:nvPr>
        </p:nvSpPr>
        <p:spPr>
          <a:xfrm>
            <a:off x="2222500" y="1227910"/>
            <a:ext cx="9551966" cy="4985000"/>
          </a:xfrm>
        </p:spPr>
        <p:txBody>
          <a:bodyPr>
            <a:normAutofit/>
          </a:bodyPr>
          <a:lstStyle/>
          <a:p>
            <a:pPr>
              <a:lnSpc>
                <a:spcPct val="150000"/>
              </a:lnSpc>
            </a:pPr>
            <a:r>
              <a:rPr lang="en-GB" sz="1800" dirty="0"/>
              <a:t>Visit the website to find out more - https://speechandlanguage.org.uk/training-licensing/programmes-for-nurseries-and-schools/</a:t>
            </a:r>
          </a:p>
          <a:p>
            <a:pPr>
              <a:lnSpc>
                <a:spcPct val="150000"/>
              </a:lnSpc>
            </a:pPr>
            <a:r>
              <a:rPr lang="en-GB" sz="1800" dirty="0"/>
              <a:t>To purchase Talk Boost KS1 through our shop - https://speechandlanguage.org.uk/shop-for-educators/</a:t>
            </a:r>
          </a:p>
          <a:p>
            <a:pPr>
              <a:lnSpc>
                <a:spcPct val="150000"/>
              </a:lnSpc>
            </a:pPr>
            <a:r>
              <a:rPr lang="en-GB" sz="1800" dirty="0"/>
              <a:t>To register on the tracker - https://speechandlanguage.org.uk/training-licensing/programmes-tracker/</a:t>
            </a:r>
          </a:p>
          <a:p>
            <a:pPr>
              <a:lnSpc>
                <a:spcPct val="150000"/>
              </a:lnSpc>
            </a:pPr>
            <a:r>
              <a:rPr lang="en-GB" sz="1800" b="1" dirty="0"/>
              <a:t>To contact Speech and Language UK </a:t>
            </a:r>
          </a:p>
          <a:p>
            <a:pPr marL="285750" indent="-285750">
              <a:lnSpc>
                <a:spcPct val="150000"/>
              </a:lnSpc>
              <a:buFont typeface="Arial" panose="020B0604020202020204" pitchFamily="34" charset="0"/>
              <a:buChar char="•"/>
            </a:pPr>
            <a:r>
              <a:rPr lang="en-GB" sz="1800" b="1" dirty="0"/>
              <a:t>info@speechandlanguage.org.uk </a:t>
            </a:r>
          </a:p>
          <a:p>
            <a:pPr marL="285750" indent="-285750">
              <a:lnSpc>
                <a:spcPct val="150000"/>
              </a:lnSpc>
              <a:buFont typeface="Arial" panose="020B0604020202020204" pitchFamily="34" charset="0"/>
              <a:buChar char="•"/>
            </a:pPr>
            <a:r>
              <a:rPr lang="en-GB" sz="1800" b="1" dirty="0"/>
              <a:t>020 7843 2515 </a:t>
            </a:r>
          </a:p>
          <a:p>
            <a:endParaRPr lang="en-GB" dirty="0"/>
          </a:p>
        </p:txBody>
      </p:sp>
    </p:spTree>
    <p:extLst>
      <p:ext uri="{BB962C8B-B14F-4D97-AF65-F5344CB8AC3E}">
        <p14:creationId xmlns:p14="http://schemas.microsoft.com/office/powerpoint/2010/main" val="22082093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8791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EDC6D60-5CEB-10A0-D644-9527443CB14A}"/>
              </a:ext>
            </a:extLst>
          </p:cNvPr>
          <p:cNvSpPr>
            <a:spLocks noGrp="1"/>
          </p:cNvSpPr>
          <p:nvPr>
            <p:ph type="body" sz="quarter" idx="11"/>
          </p:nvPr>
        </p:nvSpPr>
        <p:spPr/>
        <p:txBody>
          <a:bodyPr/>
          <a:lstStyle/>
          <a:p>
            <a:r>
              <a:rPr lang="en-GB" dirty="0"/>
              <a:t>Do you:</a:t>
            </a:r>
          </a:p>
        </p:txBody>
      </p:sp>
      <p:sp>
        <p:nvSpPr>
          <p:cNvPr id="4" name="Text Placeholder 3">
            <a:extLst>
              <a:ext uri="{FF2B5EF4-FFF2-40B4-BE49-F238E27FC236}">
                <a16:creationId xmlns:a16="http://schemas.microsoft.com/office/drawing/2014/main" id="{E2B7CA2A-AE0F-2122-7B6E-47A82E41ED67}"/>
              </a:ext>
            </a:extLst>
          </p:cNvPr>
          <p:cNvSpPr>
            <a:spLocks noGrp="1"/>
          </p:cNvSpPr>
          <p:nvPr>
            <p:ph type="body" sz="quarter" idx="14"/>
          </p:nvPr>
        </p:nvSpPr>
        <p:spPr>
          <a:xfrm>
            <a:off x="2222500" y="1323974"/>
            <a:ext cx="9451758" cy="4225055"/>
          </a:xfrm>
        </p:spPr>
        <p:txBody>
          <a:bodyPr>
            <a:normAutofit/>
          </a:bodyPr>
          <a:lstStyle/>
          <a:p>
            <a:pPr marL="285750" indent="-285750">
              <a:lnSpc>
                <a:spcPct val="150000"/>
              </a:lnSpc>
              <a:buFont typeface="Arial" panose="020B0604020202020204" pitchFamily="34" charset="0"/>
              <a:buChar char="•"/>
            </a:pPr>
            <a:r>
              <a:rPr lang="en-GB" sz="1800" dirty="0"/>
              <a:t> Have children in your school with  under developed language?</a:t>
            </a:r>
          </a:p>
          <a:p>
            <a:pPr marL="285750" indent="-285750">
              <a:lnSpc>
                <a:spcPct val="150000"/>
              </a:lnSpc>
              <a:buFont typeface="Arial" panose="020B0604020202020204" pitchFamily="34" charset="0"/>
              <a:buChar char="•"/>
            </a:pPr>
            <a:r>
              <a:rPr lang="en-GB" sz="1800" dirty="0"/>
              <a:t> Concerned that these children are being left behind their peers?</a:t>
            </a:r>
          </a:p>
          <a:p>
            <a:pPr marL="285750" indent="-285750">
              <a:lnSpc>
                <a:spcPct val="150000"/>
              </a:lnSpc>
              <a:buFont typeface="Arial" panose="020B0604020202020204" pitchFamily="34" charset="0"/>
              <a:buChar char="•"/>
            </a:pPr>
            <a:r>
              <a:rPr lang="en-GB" sz="1800" dirty="0"/>
              <a:t> Want to give children the pre-skills they need to access phonics?</a:t>
            </a:r>
          </a:p>
          <a:p>
            <a:pPr marL="285750" indent="-285750">
              <a:lnSpc>
                <a:spcPct val="150000"/>
              </a:lnSpc>
              <a:buFont typeface="Arial" panose="020B0604020202020204" pitchFamily="34" charset="0"/>
              <a:buChar char="•"/>
            </a:pPr>
            <a:r>
              <a:rPr lang="en-GB" sz="1800" dirty="0"/>
              <a:t> Want a programme that’s proven to work?</a:t>
            </a:r>
          </a:p>
          <a:p>
            <a:pPr marL="285750" indent="-285750">
              <a:lnSpc>
                <a:spcPct val="150000"/>
              </a:lnSpc>
              <a:buFont typeface="Arial" panose="020B0604020202020204" pitchFamily="34" charset="0"/>
              <a:buChar char="•"/>
            </a:pPr>
            <a:r>
              <a:rPr lang="en-GB" sz="1800" dirty="0"/>
              <a:t> Want to develop Quality First Teaching in supporting children’s speaking and listening skills?</a:t>
            </a:r>
          </a:p>
          <a:p>
            <a:endParaRPr lang="en-GB" dirty="0"/>
          </a:p>
        </p:txBody>
      </p:sp>
    </p:spTree>
    <p:extLst>
      <p:ext uri="{BB962C8B-B14F-4D97-AF65-F5344CB8AC3E}">
        <p14:creationId xmlns:p14="http://schemas.microsoft.com/office/powerpoint/2010/main" val="389336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44DAE88-9CBD-A478-A06B-679DF255FF0F}"/>
              </a:ext>
            </a:extLst>
          </p:cNvPr>
          <p:cNvSpPr>
            <a:spLocks noGrp="1"/>
          </p:cNvSpPr>
          <p:nvPr>
            <p:ph type="body" sz="quarter" idx="11"/>
          </p:nvPr>
        </p:nvSpPr>
        <p:spPr/>
        <p:txBody>
          <a:bodyPr>
            <a:normAutofit fontScale="85000" lnSpcReduction="10000"/>
          </a:bodyPr>
          <a:lstStyle/>
          <a:p>
            <a:r>
              <a:rPr lang="en-GB" dirty="0"/>
              <a:t>About Talk Boost KS1</a:t>
            </a:r>
          </a:p>
        </p:txBody>
      </p:sp>
      <p:grpSp>
        <p:nvGrpSpPr>
          <p:cNvPr id="18" name="Group 9">
            <a:extLst>
              <a:ext uri="{FF2B5EF4-FFF2-40B4-BE49-F238E27FC236}">
                <a16:creationId xmlns:a16="http://schemas.microsoft.com/office/drawing/2014/main" id="{2AC646AB-8B4D-98EF-DE31-2FF761F5C65E}"/>
              </a:ext>
            </a:extLst>
          </p:cNvPr>
          <p:cNvGrpSpPr/>
          <p:nvPr/>
        </p:nvGrpSpPr>
        <p:grpSpPr>
          <a:xfrm>
            <a:off x="2222011" y="1376510"/>
            <a:ext cx="4231906" cy="1918550"/>
            <a:chOff x="3626" y="969168"/>
            <a:chExt cx="1744119" cy="1292225"/>
          </a:xfrm>
          <a:solidFill>
            <a:srgbClr val="38D2D5"/>
          </a:solidFill>
        </p:grpSpPr>
        <p:sp>
          <p:nvSpPr>
            <p:cNvPr id="19" name="Rounded Rectangle 10">
              <a:extLst>
                <a:ext uri="{FF2B5EF4-FFF2-40B4-BE49-F238E27FC236}">
                  <a16:creationId xmlns:a16="http://schemas.microsoft.com/office/drawing/2014/main" id="{180969AF-D3F3-4AFD-DD75-C6FAF0CC3D2E}"/>
                </a:ext>
              </a:extLst>
            </p:cNvPr>
            <p:cNvSpPr/>
            <p:nvPr/>
          </p:nvSpPr>
          <p:spPr>
            <a:xfrm>
              <a:off x="3626" y="969168"/>
              <a:ext cx="1744119" cy="1292225"/>
            </a:xfrm>
            <a:prstGeom prst="roundRect">
              <a:avLst/>
            </a:prstGeom>
            <a:grpFill/>
            <a:ln>
              <a:solidFill>
                <a:srgbClr val="38D2D5"/>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 name="Rounded Rectangle 4">
              <a:extLst>
                <a:ext uri="{FF2B5EF4-FFF2-40B4-BE49-F238E27FC236}">
                  <a16:creationId xmlns:a16="http://schemas.microsoft.com/office/drawing/2014/main" id="{D848113F-24F3-F63B-9397-4C293BC1F726}"/>
                </a:ext>
              </a:extLst>
            </p:cNvPr>
            <p:cNvSpPr/>
            <p:nvPr/>
          </p:nvSpPr>
          <p:spPr>
            <a:xfrm>
              <a:off x="66707" y="1163620"/>
              <a:ext cx="1617957" cy="1034693"/>
            </a:xfrm>
            <a:prstGeom prst="rect">
              <a:avLst/>
            </a:prstGeom>
            <a:grpFill/>
            <a:ln>
              <a:solidFill>
                <a:srgbClr val="38D2D5"/>
              </a:solidFill>
            </a:ln>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t" anchorCtr="0">
              <a:noAutofit/>
            </a:bodyPr>
            <a:lstStyle/>
            <a:p>
              <a:pPr lvl="0" defTabSz="1022350">
                <a:lnSpc>
                  <a:spcPct val="90000"/>
                </a:lnSpc>
                <a:spcAft>
                  <a:spcPts val="700"/>
                </a:spcAft>
              </a:pPr>
              <a:r>
                <a:rPr lang="en-GB" sz="1600" b="1" dirty="0">
                  <a:solidFill>
                    <a:srgbClr val="0D0B23"/>
                  </a:solidFill>
                  <a:cs typeface="Arial"/>
                </a:rPr>
                <a:t>Small group intervention </a:t>
              </a:r>
            </a:p>
            <a:p>
              <a:pPr lvl="0" defTabSz="1022350">
                <a:lnSpc>
                  <a:spcPct val="90000"/>
                </a:lnSpc>
                <a:spcAft>
                  <a:spcPts val="700"/>
                </a:spcAft>
              </a:pPr>
              <a:r>
                <a:rPr lang="en-GB" sz="1600" dirty="0">
                  <a:solidFill>
                    <a:srgbClr val="0D0B23"/>
                  </a:solidFill>
                  <a:cs typeface="Arial"/>
                </a:rPr>
                <a:t>Activities with groups of 3–4 children, three times a week for 10 weeks</a:t>
              </a:r>
            </a:p>
            <a:p>
              <a:pPr lvl="0" defTabSz="1022350">
                <a:lnSpc>
                  <a:spcPct val="90000"/>
                </a:lnSpc>
                <a:spcAft>
                  <a:spcPts val="700"/>
                </a:spcAft>
              </a:pPr>
              <a:r>
                <a:rPr lang="en-GB" sz="1600" dirty="0">
                  <a:solidFill>
                    <a:srgbClr val="0D0B23"/>
                  </a:solidFill>
                  <a:cs typeface="Arial"/>
                </a:rPr>
                <a:t>30–40 minutes each session with a teacher/teaching assistant</a:t>
              </a:r>
            </a:p>
          </p:txBody>
        </p:sp>
      </p:grpSp>
      <p:grpSp>
        <p:nvGrpSpPr>
          <p:cNvPr id="21" name="Group 12">
            <a:extLst>
              <a:ext uri="{FF2B5EF4-FFF2-40B4-BE49-F238E27FC236}">
                <a16:creationId xmlns:a16="http://schemas.microsoft.com/office/drawing/2014/main" id="{DD10B02F-C8CF-ECFE-3CCB-DB38C726F2BC}"/>
              </a:ext>
            </a:extLst>
          </p:cNvPr>
          <p:cNvGrpSpPr/>
          <p:nvPr/>
        </p:nvGrpSpPr>
        <p:grpSpPr>
          <a:xfrm>
            <a:off x="6606974" y="1377962"/>
            <a:ext cx="4246747" cy="1918550"/>
            <a:chOff x="3625" y="969168"/>
            <a:chExt cx="2686296" cy="1292225"/>
          </a:xfrm>
          <a:solidFill>
            <a:srgbClr val="38D2D5"/>
          </a:solidFill>
        </p:grpSpPr>
        <p:sp>
          <p:nvSpPr>
            <p:cNvPr id="22" name="Rounded Rectangle 13">
              <a:extLst>
                <a:ext uri="{FF2B5EF4-FFF2-40B4-BE49-F238E27FC236}">
                  <a16:creationId xmlns:a16="http://schemas.microsoft.com/office/drawing/2014/main" id="{53025FFF-883D-4BBC-6702-8C7B1F66409A}"/>
                </a:ext>
              </a:extLst>
            </p:cNvPr>
            <p:cNvSpPr/>
            <p:nvPr/>
          </p:nvSpPr>
          <p:spPr>
            <a:xfrm>
              <a:off x="3625" y="969168"/>
              <a:ext cx="2686296" cy="1292225"/>
            </a:xfrm>
            <a:prstGeom prst="roundRect">
              <a:avLst/>
            </a:prstGeom>
            <a:grpFill/>
            <a:ln>
              <a:solidFill>
                <a:srgbClr val="38D2D5"/>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3" name="Rounded Rectangle 4">
              <a:extLst>
                <a:ext uri="{FF2B5EF4-FFF2-40B4-BE49-F238E27FC236}">
                  <a16:creationId xmlns:a16="http://schemas.microsoft.com/office/drawing/2014/main" id="{E7F88650-9758-DC99-1CC8-480A5E5A26D6}"/>
                </a:ext>
              </a:extLst>
            </p:cNvPr>
            <p:cNvSpPr/>
            <p:nvPr/>
          </p:nvSpPr>
          <p:spPr>
            <a:xfrm>
              <a:off x="66708" y="1065418"/>
              <a:ext cx="2525977" cy="894054"/>
            </a:xfrm>
            <a:prstGeom prst="rect">
              <a:avLst/>
            </a:prstGeom>
            <a:grpFill/>
            <a:ln>
              <a:solidFill>
                <a:srgbClr val="38D2D5"/>
              </a:solidFill>
            </a:ln>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defTabSz="1022350">
                <a:lnSpc>
                  <a:spcPct val="90000"/>
                </a:lnSpc>
                <a:spcBef>
                  <a:spcPct val="0"/>
                </a:spcBef>
                <a:spcAft>
                  <a:spcPct val="35000"/>
                </a:spcAft>
              </a:pPr>
              <a:r>
                <a:rPr lang="en-GB" sz="1600" b="1" dirty="0">
                  <a:solidFill>
                    <a:srgbClr val="0D0B23"/>
                  </a:solidFill>
                  <a:cs typeface="Arial"/>
                </a:rPr>
                <a:t>Measures of children’s language and communication before and after</a:t>
              </a:r>
            </a:p>
            <a:p>
              <a:pPr defTabSz="1022350">
                <a:lnSpc>
                  <a:spcPct val="90000"/>
                </a:lnSpc>
                <a:spcBef>
                  <a:spcPct val="0"/>
                </a:spcBef>
                <a:spcAft>
                  <a:spcPct val="35000"/>
                </a:spcAft>
              </a:pPr>
              <a:r>
                <a:rPr lang="en-GB" sz="1600" i="1" dirty="0">
                  <a:solidFill>
                    <a:srgbClr val="0D0B23"/>
                  </a:solidFill>
                  <a:cs typeface="Arial"/>
                </a:rPr>
                <a:t>Talk Boost KS1 </a:t>
              </a:r>
              <a:r>
                <a:rPr lang="en-GB" sz="1600" dirty="0">
                  <a:solidFill>
                    <a:srgbClr val="0D0B23"/>
                  </a:solidFill>
                  <a:cs typeface="Arial"/>
                </a:rPr>
                <a:t>Tracker and the Children’s attitude survey</a:t>
              </a:r>
              <a:endParaRPr lang="en-GB" sz="1600" b="1" dirty="0">
                <a:solidFill>
                  <a:srgbClr val="0D0B23"/>
                </a:solidFill>
                <a:cs typeface="Arial"/>
              </a:endParaRPr>
            </a:p>
          </p:txBody>
        </p:sp>
      </p:grpSp>
      <p:grpSp>
        <p:nvGrpSpPr>
          <p:cNvPr id="24" name="Group 15">
            <a:extLst>
              <a:ext uri="{FF2B5EF4-FFF2-40B4-BE49-F238E27FC236}">
                <a16:creationId xmlns:a16="http://schemas.microsoft.com/office/drawing/2014/main" id="{5D599048-A16B-03FF-8353-05F86475B4FB}"/>
              </a:ext>
            </a:extLst>
          </p:cNvPr>
          <p:cNvGrpSpPr/>
          <p:nvPr/>
        </p:nvGrpSpPr>
        <p:grpSpPr>
          <a:xfrm>
            <a:off x="2222011" y="3367894"/>
            <a:ext cx="4235373" cy="1918550"/>
            <a:chOff x="3625" y="969168"/>
            <a:chExt cx="1744119" cy="1292225"/>
          </a:xfrm>
          <a:solidFill>
            <a:srgbClr val="38D2D5"/>
          </a:solidFill>
        </p:grpSpPr>
        <p:sp>
          <p:nvSpPr>
            <p:cNvPr id="25" name="Rounded Rectangle 16">
              <a:extLst>
                <a:ext uri="{FF2B5EF4-FFF2-40B4-BE49-F238E27FC236}">
                  <a16:creationId xmlns:a16="http://schemas.microsoft.com/office/drawing/2014/main" id="{84CFE5AD-FC8A-9C8B-1DE6-3D00BA5E3721}"/>
                </a:ext>
              </a:extLst>
            </p:cNvPr>
            <p:cNvSpPr/>
            <p:nvPr/>
          </p:nvSpPr>
          <p:spPr>
            <a:xfrm>
              <a:off x="3625" y="969168"/>
              <a:ext cx="1744119" cy="1292225"/>
            </a:xfrm>
            <a:prstGeom prst="roundRect">
              <a:avLst/>
            </a:prstGeom>
            <a:grpFill/>
            <a:ln>
              <a:solidFill>
                <a:srgbClr val="38D2D5"/>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Rounded Rectangle 4">
              <a:extLst>
                <a:ext uri="{FF2B5EF4-FFF2-40B4-BE49-F238E27FC236}">
                  <a16:creationId xmlns:a16="http://schemas.microsoft.com/office/drawing/2014/main" id="{50647601-5863-F9C3-BD4C-05E9DC98D51A}"/>
                </a:ext>
              </a:extLst>
            </p:cNvPr>
            <p:cNvSpPr/>
            <p:nvPr/>
          </p:nvSpPr>
          <p:spPr>
            <a:xfrm>
              <a:off x="66707" y="1129104"/>
              <a:ext cx="1617957" cy="1069208"/>
            </a:xfrm>
            <a:prstGeom prst="rect">
              <a:avLst/>
            </a:prstGeom>
            <a:grpFill/>
            <a:ln>
              <a:solidFill>
                <a:srgbClr val="38D2D5"/>
              </a:solidFill>
            </a:ln>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defTabSz="1022350">
                <a:lnSpc>
                  <a:spcPct val="90000"/>
                </a:lnSpc>
                <a:spcBef>
                  <a:spcPct val="0"/>
                </a:spcBef>
                <a:spcAft>
                  <a:spcPct val="35000"/>
                </a:spcAft>
              </a:pPr>
              <a:r>
                <a:rPr lang="en-GB" sz="1600" b="1" dirty="0">
                  <a:solidFill>
                    <a:srgbClr val="0D0B23"/>
                  </a:solidFill>
                  <a:cs typeface="Arial"/>
                </a:rPr>
                <a:t>Children’s Activity Book</a:t>
              </a:r>
            </a:p>
            <a:p>
              <a:pPr defTabSz="1022350">
                <a:lnSpc>
                  <a:spcPct val="90000"/>
                </a:lnSpc>
                <a:spcBef>
                  <a:spcPct val="0"/>
                </a:spcBef>
                <a:spcAft>
                  <a:spcPct val="35000"/>
                </a:spcAft>
              </a:pPr>
              <a:r>
                <a:rPr lang="en-GB" sz="1600" dirty="0">
                  <a:solidFill>
                    <a:srgbClr val="0D0B23"/>
                  </a:solidFill>
                  <a:cs typeface="Arial"/>
                </a:rPr>
                <a:t>Activities for children to take home and share with parents or carers</a:t>
              </a:r>
            </a:p>
            <a:p>
              <a:pPr defTabSz="1022350">
                <a:lnSpc>
                  <a:spcPct val="90000"/>
                </a:lnSpc>
                <a:spcBef>
                  <a:spcPct val="0"/>
                </a:spcBef>
                <a:spcAft>
                  <a:spcPct val="35000"/>
                </a:spcAft>
              </a:pPr>
              <a:endParaRPr lang="en-GB" sz="1600" dirty="0">
                <a:solidFill>
                  <a:srgbClr val="0D0B23"/>
                </a:solidFill>
                <a:cs typeface="Arial"/>
              </a:endParaRPr>
            </a:p>
          </p:txBody>
        </p:sp>
      </p:grpSp>
      <p:grpSp>
        <p:nvGrpSpPr>
          <p:cNvPr id="27" name="Group 18">
            <a:extLst>
              <a:ext uri="{FF2B5EF4-FFF2-40B4-BE49-F238E27FC236}">
                <a16:creationId xmlns:a16="http://schemas.microsoft.com/office/drawing/2014/main" id="{F10BBF3B-4A29-6773-B9C8-DBFAA1209AF4}"/>
              </a:ext>
            </a:extLst>
          </p:cNvPr>
          <p:cNvGrpSpPr/>
          <p:nvPr/>
        </p:nvGrpSpPr>
        <p:grpSpPr>
          <a:xfrm>
            <a:off x="6606974" y="3367894"/>
            <a:ext cx="4246747" cy="1918550"/>
            <a:chOff x="3626" y="969168"/>
            <a:chExt cx="1744119" cy="1292225"/>
          </a:xfrm>
          <a:solidFill>
            <a:srgbClr val="38D2D5"/>
          </a:solidFill>
        </p:grpSpPr>
        <p:sp>
          <p:nvSpPr>
            <p:cNvPr id="28" name="Rounded Rectangle 19">
              <a:extLst>
                <a:ext uri="{FF2B5EF4-FFF2-40B4-BE49-F238E27FC236}">
                  <a16:creationId xmlns:a16="http://schemas.microsoft.com/office/drawing/2014/main" id="{6E7D07F9-75F1-EC12-A8A3-CB258514FB96}"/>
                </a:ext>
              </a:extLst>
            </p:cNvPr>
            <p:cNvSpPr/>
            <p:nvPr/>
          </p:nvSpPr>
          <p:spPr>
            <a:xfrm>
              <a:off x="3626" y="969168"/>
              <a:ext cx="1744119" cy="1292225"/>
            </a:xfrm>
            <a:prstGeom prst="roundRect">
              <a:avLst/>
            </a:prstGeom>
            <a:grpFill/>
            <a:ln>
              <a:solidFill>
                <a:srgbClr val="38D2D5"/>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9" name="Rounded Rectangle 4">
              <a:extLst>
                <a:ext uri="{FF2B5EF4-FFF2-40B4-BE49-F238E27FC236}">
                  <a16:creationId xmlns:a16="http://schemas.microsoft.com/office/drawing/2014/main" id="{9B90DE3E-7C92-DE9B-4033-C9276B96A871}"/>
                </a:ext>
              </a:extLst>
            </p:cNvPr>
            <p:cNvSpPr/>
            <p:nvPr/>
          </p:nvSpPr>
          <p:spPr>
            <a:xfrm>
              <a:off x="66707" y="1032249"/>
              <a:ext cx="1617957" cy="1166063"/>
            </a:xfrm>
            <a:prstGeom prst="rect">
              <a:avLst/>
            </a:prstGeom>
            <a:grpFill/>
            <a:ln>
              <a:solidFill>
                <a:srgbClr val="38D2D5"/>
              </a:solidFill>
            </a:ln>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lvl="0" defTabSz="1022350">
                <a:lnSpc>
                  <a:spcPct val="90000"/>
                </a:lnSpc>
                <a:spcBef>
                  <a:spcPct val="0"/>
                </a:spcBef>
                <a:spcAft>
                  <a:spcPct val="35000"/>
                </a:spcAft>
              </a:pPr>
              <a:r>
                <a:rPr lang="en-GB" sz="1600" b="1" dirty="0">
                  <a:solidFill>
                    <a:srgbClr val="0D0B23"/>
                  </a:solidFill>
                  <a:cs typeface="Arial"/>
                </a:rPr>
                <a:t>Whole class activities for class teachers</a:t>
              </a:r>
            </a:p>
            <a:p>
              <a:pPr lvl="0" defTabSz="1022350">
                <a:lnSpc>
                  <a:spcPct val="90000"/>
                </a:lnSpc>
                <a:spcBef>
                  <a:spcPct val="0"/>
                </a:spcBef>
                <a:spcAft>
                  <a:spcPct val="35000"/>
                </a:spcAft>
              </a:pPr>
              <a:r>
                <a:rPr lang="en-GB" sz="1600" dirty="0">
                  <a:solidFill>
                    <a:srgbClr val="0D0B23"/>
                  </a:solidFill>
                  <a:cs typeface="Arial"/>
                </a:rPr>
                <a:t>Linking small group activities to the class and supporting whole class speaking and listening skills</a:t>
              </a:r>
            </a:p>
          </p:txBody>
        </p:sp>
      </p:grpSp>
    </p:spTree>
    <p:extLst>
      <p:ext uri="{BB962C8B-B14F-4D97-AF65-F5344CB8AC3E}">
        <p14:creationId xmlns:p14="http://schemas.microsoft.com/office/powerpoint/2010/main" val="2656510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566E8D0-9180-2D7A-3E19-F3A909F1A0A9}"/>
              </a:ext>
            </a:extLst>
          </p:cNvPr>
          <p:cNvSpPr/>
          <p:nvPr/>
        </p:nvSpPr>
        <p:spPr>
          <a:xfrm>
            <a:off x="0" y="0"/>
            <a:ext cx="3075709" cy="6858000"/>
          </a:xfrm>
          <a:prstGeom prst="rect">
            <a:avLst/>
          </a:prstGeom>
          <a:solidFill>
            <a:srgbClr val="DCDC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CDCDC"/>
              </a:solidFill>
            </a:endParaRPr>
          </a:p>
        </p:txBody>
      </p:sp>
      <p:sp>
        <p:nvSpPr>
          <p:cNvPr id="10" name="TextBox 9">
            <a:extLst>
              <a:ext uri="{FF2B5EF4-FFF2-40B4-BE49-F238E27FC236}">
                <a16:creationId xmlns:a16="http://schemas.microsoft.com/office/drawing/2014/main" id="{9DA56578-F233-205E-C908-123B9E81B3B1}"/>
              </a:ext>
            </a:extLst>
          </p:cNvPr>
          <p:cNvSpPr txBox="1"/>
          <p:nvPr/>
        </p:nvSpPr>
        <p:spPr>
          <a:xfrm>
            <a:off x="4094018" y="472679"/>
            <a:ext cx="6828311" cy="1661993"/>
          </a:xfrm>
          <a:prstGeom prst="rect">
            <a:avLst/>
          </a:prstGeom>
          <a:noFill/>
        </p:spPr>
        <p:txBody>
          <a:bodyPr wrap="square" rtlCol="0">
            <a:spAutoFit/>
          </a:bodyPr>
          <a:lstStyle/>
          <a:p>
            <a:r>
              <a:rPr lang="en-US" sz="2400" b="1" dirty="0">
                <a:solidFill>
                  <a:srgbClr val="0D0B23"/>
                </a:solidFill>
                <a:latin typeface="Century Gothic" panose="020B0502020202020204" pitchFamily="34" charset="0"/>
              </a:rPr>
              <a:t>Our vision, mission and charitable cause</a:t>
            </a:r>
          </a:p>
          <a:p>
            <a:endParaRPr lang="en-US" sz="2400" b="1" dirty="0">
              <a:solidFill>
                <a:srgbClr val="0D0B23"/>
              </a:solidFill>
              <a:latin typeface="Century Gothic" panose="020B0502020202020204" pitchFamily="34" charset="0"/>
            </a:endParaRPr>
          </a:p>
          <a:p>
            <a:endParaRPr lang="en-US" dirty="0">
              <a:solidFill>
                <a:srgbClr val="0D0B23"/>
              </a:solidFill>
              <a:latin typeface="Century Gothic" panose="020B0502020202020204" pitchFamily="34" charset="0"/>
            </a:endParaRPr>
          </a:p>
          <a:p>
            <a:r>
              <a:rPr lang="en-US" sz="1600" dirty="0">
                <a:solidFill>
                  <a:srgbClr val="0D0B23"/>
                </a:solidFill>
                <a:latin typeface="Georgia" panose="02040502050405020303" pitchFamily="18" charset="0"/>
              </a:rPr>
              <a:t>Every child who is facing challenges  with talking and understanding words can look to the future with confidence.</a:t>
            </a:r>
            <a:endParaRPr lang="en-US" dirty="0">
              <a:solidFill>
                <a:srgbClr val="0D0B23"/>
              </a:solidFill>
              <a:latin typeface="Georgia" panose="02040502050405020303" pitchFamily="18" charset="0"/>
            </a:endParaRPr>
          </a:p>
        </p:txBody>
      </p:sp>
      <p:sp>
        <p:nvSpPr>
          <p:cNvPr id="15" name="TextBox 14">
            <a:extLst>
              <a:ext uri="{FF2B5EF4-FFF2-40B4-BE49-F238E27FC236}">
                <a16:creationId xmlns:a16="http://schemas.microsoft.com/office/drawing/2014/main" id="{17E64874-98B7-7B8C-0F65-9B70028E7F2F}"/>
              </a:ext>
            </a:extLst>
          </p:cNvPr>
          <p:cNvSpPr txBox="1"/>
          <p:nvPr/>
        </p:nvSpPr>
        <p:spPr>
          <a:xfrm>
            <a:off x="4117768" y="5168488"/>
            <a:ext cx="6020788" cy="830997"/>
          </a:xfrm>
          <a:prstGeom prst="rect">
            <a:avLst/>
          </a:prstGeom>
          <a:noFill/>
        </p:spPr>
        <p:txBody>
          <a:bodyPr wrap="square">
            <a:spAutoFit/>
          </a:bodyPr>
          <a:lstStyle/>
          <a:p>
            <a:r>
              <a:rPr lang="en-US" sz="1600">
                <a:solidFill>
                  <a:srgbClr val="0D0B23"/>
                </a:solidFill>
                <a:latin typeface="Georgia" panose="02040502050405020303" pitchFamily="18" charset="0"/>
              </a:rPr>
              <a:t>For 1.7 million children in the UK, learning to talk and understand words feels like an impossible hurdle. Without the right help this can destroy their world.</a:t>
            </a:r>
          </a:p>
        </p:txBody>
      </p:sp>
      <p:sp>
        <p:nvSpPr>
          <p:cNvPr id="17" name="TextBox 16">
            <a:extLst>
              <a:ext uri="{FF2B5EF4-FFF2-40B4-BE49-F238E27FC236}">
                <a16:creationId xmlns:a16="http://schemas.microsoft.com/office/drawing/2014/main" id="{10BFFEEB-9DAE-61E7-14EF-639DFE64E3CC}"/>
              </a:ext>
            </a:extLst>
          </p:cNvPr>
          <p:cNvSpPr txBox="1"/>
          <p:nvPr/>
        </p:nvSpPr>
        <p:spPr>
          <a:xfrm>
            <a:off x="4094018" y="2943818"/>
            <a:ext cx="5940481" cy="1569660"/>
          </a:xfrm>
          <a:prstGeom prst="rect">
            <a:avLst/>
          </a:prstGeom>
          <a:noFill/>
        </p:spPr>
        <p:txBody>
          <a:bodyPr wrap="square">
            <a:spAutoFit/>
          </a:bodyPr>
          <a:lstStyle/>
          <a:p>
            <a:r>
              <a:rPr lang="en-US" sz="1600" dirty="0">
                <a:solidFill>
                  <a:srgbClr val="0D0B23"/>
                </a:solidFill>
                <a:latin typeface="Georgia" panose="02040502050405020303" pitchFamily="18" charset="0"/>
              </a:rPr>
              <a:t>We give children and young people the skills they need so they aren’t left behind, waiting to be understood. </a:t>
            </a:r>
          </a:p>
          <a:p>
            <a:endParaRPr lang="en-US" sz="1600" dirty="0">
              <a:solidFill>
                <a:srgbClr val="0D0B23"/>
              </a:solidFill>
              <a:latin typeface="Georgia" panose="02040502050405020303" pitchFamily="18" charset="0"/>
            </a:endParaRPr>
          </a:p>
          <a:p>
            <a:r>
              <a:rPr lang="en-US" sz="1600" dirty="0">
                <a:solidFill>
                  <a:srgbClr val="0D0B23"/>
                </a:solidFill>
                <a:latin typeface="Georgia" panose="02040502050405020303" pitchFamily="18" charset="0"/>
              </a:rPr>
              <a:t>We do this by creating tools for schools and nurseries, giving advice and guidance to families and putting pressure on politicians.</a:t>
            </a:r>
          </a:p>
        </p:txBody>
      </p:sp>
      <p:sp>
        <p:nvSpPr>
          <p:cNvPr id="19" name="TextBox 18">
            <a:extLst>
              <a:ext uri="{FF2B5EF4-FFF2-40B4-BE49-F238E27FC236}">
                <a16:creationId xmlns:a16="http://schemas.microsoft.com/office/drawing/2014/main" id="{65853CEE-A61C-CB5D-065D-2FE4988B0345}"/>
              </a:ext>
            </a:extLst>
          </p:cNvPr>
          <p:cNvSpPr txBox="1"/>
          <p:nvPr/>
        </p:nvSpPr>
        <p:spPr>
          <a:xfrm>
            <a:off x="4171208" y="1080758"/>
            <a:ext cx="1270659" cy="369332"/>
          </a:xfrm>
          <a:prstGeom prst="rect">
            <a:avLst/>
          </a:prstGeom>
          <a:solidFill>
            <a:srgbClr val="38D2D5"/>
          </a:solidFill>
        </p:spPr>
        <p:txBody>
          <a:bodyPr wrap="square">
            <a:spAutoFit/>
          </a:bodyPr>
          <a:lstStyle/>
          <a:p>
            <a:r>
              <a:rPr lang="en-US" b="1">
                <a:solidFill>
                  <a:srgbClr val="0D0B23"/>
                </a:solidFill>
                <a:latin typeface="Century Gothic" panose="020B0502020202020204" pitchFamily="34" charset="0"/>
              </a:rPr>
              <a:t>Our vision</a:t>
            </a:r>
          </a:p>
        </p:txBody>
      </p:sp>
      <p:sp>
        <p:nvSpPr>
          <p:cNvPr id="21" name="TextBox 20">
            <a:extLst>
              <a:ext uri="{FF2B5EF4-FFF2-40B4-BE49-F238E27FC236}">
                <a16:creationId xmlns:a16="http://schemas.microsoft.com/office/drawing/2014/main" id="{A9137665-081A-2847-5510-4880652603BC}"/>
              </a:ext>
            </a:extLst>
          </p:cNvPr>
          <p:cNvSpPr txBox="1"/>
          <p:nvPr/>
        </p:nvSpPr>
        <p:spPr>
          <a:xfrm>
            <a:off x="4171208" y="4707968"/>
            <a:ext cx="2533895" cy="369332"/>
          </a:xfrm>
          <a:prstGeom prst="rect">
            <a:avLst/>
          </a:prstGeom>
          <a:solidFill>
            <a:srgbClr val="38D2D5"/>
          </a:solidFill>
        </p:spPr>
        <p:txBody>
          <a:bodyPr wrap="square">
            <a:spAutoFit/>
          </a:bodyPr>
          <a:lstStyle/>
          <a:p>
            <a:r>
              <a:rPr lang="en-US" b="1">
                <a:solidFill>
                  <a:srgbClr val="0D0B23"/>
                </a:solidFill>
                <a:latin typeface="Century Gothic" panose="020B0502020202020204" pitchFamily="34" charset="0"/>
              </a:rPr>
              <a:t>Our charitable cause</a:t>
            </a:r>
          </a:p>
        </p:txBody>
      </p:sp>
      <p:sp>
        <p:nvSpPr>
          <p:cNvPr id="25" name="TextBox 24">
            <a:extLst>
              <a:ext uri="{FF2B5EF4-FFF2-40B4-BE49-F238E27FC236}">
                <a16:creationId xmlns:a16="http://schemas.microsoft.com/office/drawing/2014/main" id="{117108A3-3D3B-FF8C-91E7-C67C3000D368}"/>
              </a:ext>
            </a:extLst>
          </p:cNvPr>
          <p:cNvSpPr txBox="1"/>
          <p:nvPr/>
        </p:nvSpPr>
        <p:spPr>
          <a:xfrm>
            <a:off x="4171208" y="2534358"/>
            <a:ext cx="1475509" cy="369332"/>
          </a:xfrm>
          <a:prstGeom prst="rect">
            <a:avLst/>
          </a:prstGeom>
          <a:solidFill>
            <a:srgbClr val="38D2D5"/>
          </a:solidFill>
        </p:spPr>
        <p:txBody>
          <a:bodyPr wrap="square">
            <a:spAutoFit/>
          </a:bodyPr>
          <a:lstStyle/>
          <a:p>
            <a:r>
              <a:rPr lang="en-US" b="1">
                <a:solidFill>
                  <a:srgbClr val="0D0B23"/>
                </a:solidFill>
                <a:latin typeface="Century Gothic" panose="020B0502020202020204" pitchFamily="34" charset="0"/>
              </a:rPr>
              <a:t>Our mission</a:t>
            </a:r>
          </a:p>
        </p:txBody>
      </p:sp>
      <p:pic>
        <p:nvPicPr>
          <p:cNvPr id="3" name="Picture 2" descr="Icon&#10;&#10;Description automatically generated">
            <a:extLst>
              <a:ext uri="{FF2B5EF4-FFF2-40B4-BE49-F238E27FC236}">
                <a16:creationId xmlns:a16="http://schemas.microsoft.com/office/drawing/2014/main" id="{7AFA413D-70AD-E729-445A-80DBFCE2BFC9}"/>
              </a:ext>
            </a:extLst>
          </p:cNvPr>
          <p:cNvPicPr>
            <a:picLocks noChangeAspect="1"/>
          </p:cNvPicPr>
          <p:nvPr/>
        </p:nvPicPr>
        <p:blipFill>
          <a:blip r:embed="rId3"/>
          <a:stretch>
            <a:fillRect/>
          </a:stretch>
        </p:blipFill>
        <p:spPr>
          <a:xfrm rot="1187046" flipH="1">
            <a:off x="9721250" y="2257523"/>
            <a:ext cx="2918728" cy="2972782"/>
          </a:xfrm>
          <a:prstGeom prst="rect">
            <a:avLst/>
          </a:prstGeom>
        </p:spPr>
      </p:pic>
      <p:pic>
        <p:nvPicPr>
          <p:cNvPr id="5" name="Picture 4" descr="Shape&#10;&#10;Description automatically generated">
            <a:extLst>
              <a:ext uri="{FF2B5EF4-FFF2-40B4-BE49-F238E27FC236}">
                <a16:creationId xmlns:a16="http://schemas.microsoft.com/office/drawing/2014/main" id="{61B91A93-E421-F8D1-777E-A9EEE230EB6C}"/>
              </a:ext>
            </a:extLst>
          </p:cNvPr>
          <p:cNvPicPr>
            <a:picLocks noChangeAspect="1"/>
          </p:cNvPicPr>
          <p:nvPr/>
        </p:nvPicPr>
        <p:blipFill>
          <a:blip r:embed="rId4"/>
          <a:stretch>
            <a:fillRect/>
          </a:stretch>
        </p:blipFill>
        <p:spPr>
          <a:xfrm>
            <a:off x="3029623" y="4057906"/>
            <a:ext cx="1060105" cy="1669456"/>
          </a:xfrm>
          <a:prstGeom prst="rect">
            <a:avLst/>
          </a:prstGeom>
        </p:spPr>
      </p:pic>
    </p:spTree>
    <p:extLst>
      <p:ext uri="{BB962C8B-B14F-4D97-AF65-F5344CB8AC3E}">
        <p14:creationId xmlns:p14="http://schemas.microsoft.com/office/powerpoint/2010/main" val="3365442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0554D7E-F3FF-E375-F66D-7F9E821A722F}"/>
              </a:ext>
            </a:extLst>
          </p:cNvPr>
          <p:cNvSpPr>
            <a:spLocks noGrp="1"/>
          </p:cNvSpPr>
          <p:nvPr>
            <p:ph type="body" sz="quarter" idx="11"/>
          </p:nvPr>
        </p:nvSpPr>
        <p:spPr>
          <a:xfrm>
            <a:off x="2222011" y="487064"/>
            <a:ext cx="6546208" cy="740845"/>
          </a:xfrm>
        </p:spPr>
        <p:txBody>
          <a:bodyPr>
            <a:normAutofit fontScale="77500" lnSpcReduction="20000"/>
          </a:bodyPr>
          <a:lstStyle/>
          <a:p>
            <a:r>
              <a:rPr lang="en-GB" dirty="0"/>
              <a:t>About The Communication Trust </a:t>
            </a:r>
          </a:p>
        </p:txBody>
      </p:sp>
      <p:sp>
        <p:nvSpPr>
          <p:cNvPr id="4" name="Text Placeholder 3">
            <a:extLst>
              <a:ext uri="{FF2B5EF4-FFF2-40B4-BE49-F238E27FC236}">
                <a16:creationId xmlns:a16="http://schemas.microsoft.com/office/drawing/2014/main" id="{86468477-1109-9E4D-15FD-15417D89D3D9}"/>
              </a:ext>
            </a:extLst>
          </p:cNvPr>
          <p:cNvSpPr>
            <a:spLocks noGrp="1"/>
          </p:cNvSpPr>
          <p:nvPr>
            <p:ph type="body" sz="quarter" idx="14"/>
          </p:nvPr>
        </p:nvSpPr>
        <p:spPr>
          <a:xfrm>
            <a:off x="2222500" y="1323974"/>
            <a:ext cx="9176185" cy="3323181"/>
          </a:xfrm>
        </p:spPr>
        <p:txBody>
          <a:bodyPr>
            <a:normAutofit/>
          </a:bodyPr>
          <a:lstStyle/>
          <a:p>
            <a:pPr>
              <a:lnSpc>
                <a:spcPct val="150000"/>
              </a:lnSpc>
            </a:pPr>
            <a:r>
              <a:rPr lang="en-GB" sz="1800" dirty="0"/>
              <a:t>The Communication Trust are a coalition of nearly 50 voluntary organisations with expertise in speech, language and communication</a:t>
            </a:r>
          </a:p>
          <a:p>
            <a:pPr>
              <a:lnSpc>
                <a:spcPct val="150000"/>
              </a:lnSpc>
            </a:pPr>
            <a:r>
              <a:rPr lang="en-GB" sz="1800" dirty="0"/>
              <a:t>https://speechandlanguage.org.uk/talking-point/for-professionals/the-communication-trust/</a:t>
            </a:r>
          </a:p>
        </p:txBody>
      </p:sp>
    </p:spTree>
    <p:extLst>
      <p:ext uri="{BB962C8B-B14F-4D97-AF65-F5344CB8AC3E}">
        <p14:creationId xmlns:p14="http://schemas.microsoft.com/office/powerpoint/2010/main" val="153691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79CA6E9-23F9-0126-CEE1-D037D9E8B099}"/>
              </a:ext>
            </a:extLst>
          </p:cNvPr>
          <p:cNvSpPr>
            <a:spLocks noGrp="1"/>
          </p:cNvSpPr>
          <p:nvPr>
            <p:ph type="body" sz="quarter" idx="11"/>
          </p:nvPr>
        </p:nvSpPr>
        <p:spPr>
          <a:xfrm>
            <a:off x="2222011" y="487064"/>
            <a:ext cx="5003248" cy="740845"/>
          </a:xfrm>
        </p:spPr>
        <p:txBody>
          <a:bodyPr/>
          <a:lstStyle/>
          <a:p>
            <a:r>
              <a:rPr lang="en-GB" dirty="0"/>
              <a:t>The Need </a:t>
            </a:r>
          </a:p>
        </p:txBody>
      </p:sp>
      <p:sp>
        <p:nvSpPr>
          <p:cNvPr id="4" name="Text Placeholder 3">
            <a:extLst>
              <a:ext uri="{FF2B5EF4-FFF2-40B4-BE49-F238E27FC236}">
                <a16:creationId xmlns:a16="http://schemas.microsoft.com/office/drawing/2014/main" id="{198739B6-2115-C139-CC3F-E0F58222563B}"/>
              </a:ext>
            </a:extLst>
          </p:cNvPr>
          <p:cNvSpPr>
            <a:spLocks noGrp="1"/>
          </p:cNvSpPr>
          <p:nvPr>
            <p:ph type="body" sz="quarter" idx="14"/>
          </p:nvPr>
        </p:nvSpPr>
        <p:spPr>
          <a:xfrm>
            <a:off x="2222500" y="1323974"/>
            <a:ext cx="9664700" cy="5046961"/>
          </a:xfrm>
        </p:spPr>
        <p:txBody>
          <a:bodyPr>
            <a:normAutofit/>
          </a:bodyPr>
          <a:lstStyle/>
          <a:p>
            <a:pPr marL="285750" indent="-285750">
              <a:buFont typeface="Arial" panose="020B0604020202020204" pitchFamily="34" charset="0"/>
              <a:buChar char="•"/>
            </a:pPr>
            <a:r>
              <a:rPr lang="en-GB" sz="1800" dirty="0"/>
              <a:t>Proficiency in speech, language and communication is critical to a child’s emotional well being, learning, cognitive development and literacy, making these children extremely vulnerable</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dirty="0"/>
              <a:t>Many of these children are unlikely to catch up without support and evidence suggests long term impact is a high risk  </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dirty="0"/>
              <a:t>With such large numbers in these cohorts, the needs of children with language impairments may be masked</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dirty="0"/>
              <a:t>Many targeted interventions focus on one particular area of language or communication</a:t>
            </a:r>
          </a:p>
          <a:p>
            <a:endParaRPr lang="en-GB" dirty="0"/>
          </a:p>
        </p:txBody>
      </p:sp>
    </p:spTree>
    <p:extLst>
      <p:ext uri="{BB962C8B-B14F-4D97-AF65-F5344CB8AC3E}">
        <p14:creationId xmlns:p14="http://schemas.microsoft.com/office/powerpoint/2010/main" val="2328616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0554D7E-F3FF-E375-F66D-7F9E821A722F}"/>
              </a:ext>
            </a:extLst>
          </p:cNvPr>
          <p:cNvSpPr>
            <a:spLocks noGrp="1"/>
          </p:cNvSpPr>
          <p:nvPr>
            <p:ph type="body" sz="quarter" idx="11"/>
          </p:nvPr>
        </p:nvSpPr>
        <p:spPr>
          <a:xfrm>
            <a:off x="2222010" y="487064"/>
            <a:ext cx="5422973" cy="740845"/>
          </a:xfrm>
        </p:spPr>
        <p:txBody>
          <a:bodyPr/>
          <a:lstStyle/>
          <a:p>
            <a:r>
              <a:rPr lang="en-GB" dirty="0"/>
              <a:t>The Evidence </a:t>
            </a:r>
          </a:p>
        </p:txBody>
      </p:sp>
      <p:sp>
        <p:nvSpPr>
          <p:cNvPr id="4" name="Text Placeholder 3">
            <a:extLst>
              <a:ext uri="{FF2B5EF4-FFF2-40B4-BE49-F238E27FC236}">
                <a16:creationId xmlns:a16="http://schemas.microsoft.com/office/drawing/2014/main" id="{86468477-1109-9E4D-15FD-15417D89D3D9}"/>
              </a:ext>
            </a:extLst>
          </p:cNvPr>
          <p:cNvSpPr>
            <a:spLocks noGrp="1"/>
          </p:cNvSpPr>
          <p:nvPr>
            <p:ph type="body" sz="quarter" idx="14"/>
          </p:nvPr>
        </p:nvSpPr>
        <p:spPr>
          <a:xfrm>
            <a:off x="2222500" y="1323974"/>
            <a:ext cx="9469828" cy="4702071"/>
          </a:xfrm>
        </p:spPr>
        <p:txBody>
          <a:bodyPr>
            <a:normAutofit/>
          </a:bodyPr>
          <a:lstStyle/>
          <a:p>
            <a:pPr marL="285750" indent="-285750">
              <a:buFont typeface="Arial" panose="020B0604020202020204" pitchFamily="34" charset="0"/>
              <a:buChar char="•"/>
            </a:pPr>
            <a:r>
              <a:rPr lang="en-GB" sz="1800" dirty="0"/>
              <a:t>Vocabulary at age 5 is a very strong predictor of the qualifications achieved at school leaving age and beyond </a:t>
            </a:r>
            <a:br>
              <a:rPr lang="en-GB" sz="1800" dirty="0"/>
            </a:br>
            <a:endParaRPr lang="en-GB" sz="1800" dirty="0"/>
          </a:p>
          <a:p>
            <a:pPr marL="285750" indent="-285750">
              <a:buFont typeface="Arial" panose="020B0604020202020204" pitchFamily="34" charset="0"/>
              <a:buChar char="•"/>
            </a:pPr>
            <a:r>
              <a:rPr lang="en-GB" sz="1800" dirty="0"/>
              <a:t>The gap in reading age of children with poor language skills widens significantly with age – from a few months at give years old to a gap of five years difference by the time they are 14</a:t>
            </a:r>
            <a:br>
              <a:rPr lang="en-GB" sz="1800" dirty="0"/>
            </a:br>
            <a:endParaRPr lang="en-GB" sz="1800" dirty="0"/>
          </a:p>
          <a:p>
            <a:pPr marL="285750" indent="-285750">
              <a:buFont typeface="Arial" panose="020B0604020202020204" pitchFamily="34" charset="0"/>
              <a:buChar char="•"/>
            </a:pPr>
            <a:r>
              <a:rPr lang="en-GB" sz="1800" dirty="0"/>
              <a:t>Vocabulary at age 5 has been found to be the best predictor of whether children who experienced social deprivation in childhood were able to ‘buck the trend’ and escape poverty in later adult life</a:t>
            </a:r>
            <a:br>
              <a:rPr lang="en-GB" sz="1800" dirty="0"/>
            </a:br>
            <a:endParaRPr lang="en-GB" sz="1800" dirty="0"/>
          </a:p>
          <a:p>
            <a:pPr marL="285750" indent="-285750">
              <a:buFont typeface="Arial" panose="020B0604020202020204" pitchFamily="34" charset="0"/>
              <a:buChar char="•"/>
            </a:pPr>
            <a:r>
              <a:rPr lang="en-GB" sz="1800" dirty="0"/>
              <a:t>A study of one inner city high school showed 75% of its pupils had some form of SLCN</a:t>
            </a:r>
          </a:p>
          <a:p>
            <a:endParaRPr lang="en-GB" dirty="0"/>
          </a:p>
        </p:txBody>
      </p:sp>
    </p:spTree>
    <p:extLst>
      <p:ext uri="{BB962C8B-B14F-4D97-AF65-F5344CB8AC3E}">
        <p14:creationId xmlns:p14="http://schemas.microsoft.com/office/powerpoint/2010/main" val="1639064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79CA6E9-23F9-0126-CEE1-D037D9E8B099}"/>
              </a:ext>
            </a:extLst>
          </p:cNvPr>
          <p:cNvSpPr>
            <a:spLocks noGrp="1"/>
          </p:cNvSpPr>
          <p:nvPr>
            <p:ph type="body" sz="quarter" idx="11"/>
          </p:nvPr>
        </p:nvSpPr>
        <p:spPr>
          <a:xfrm>
            <a:off x="2222010" y="487064"/>
            <a:ext cx="5992599" cy="740845"/>
          </a:xfrm>
        </p:spPr>
        <p:txBody>
          <a:bodyPr>
            <a:normAutofit fontScale="92500"/>
          </a:bodyPr>
          <a:lstStyle/>
          <a:p>
            <a:r>
              <a:rPr lang="en-GB" dirty="0"/>
              <a:t>Who is Talk Boost KS1 for? </a:t>
            </a:r>
          </a:p>
        </p:txBody>
      </p:sp>
      <p:graphicFrame>
        <p:nvGraphicFramePr>
          <p:cNvPr id="3" name="Content Placeholder 3">
            <a:extLst>
              <a:ext uri="{FF2B5EF4-FFF2-40B4-BE49-F238E27FC236}">
                <a16:creationId xmlns:a16="http://schemas.microsoft.com/office/drawing/2014/main" id="{DC36D155-1B37-1A50-09D3-393CD9B898B9}"/>
              </a:ext>
            </a:extLst>
          </p:cNvPr>
          <p:cNvGraphicFramePr>
            <a:graphicFrameLocks/>
          </p:cNvGraphicFramePr>
          <p:nvPr>
            <p:extLst>
              <p:ext uri="{D42A27DB-BD31-4B8C-83A1-F6EECF244321}">
                <p14:modId xmlns:p14="http://schemas.microsoft.com/office/powerpoint/2010/main" val="497428408"/>
              </p:ext>
            </p:extLst>
          </p:nvPr>
        </p:nvGraphicFramePr>
        <p:xfrm>
          <a:off x="2222010" y="1109273"/>
          <a:ext cx="6712128" cy="52616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64782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graphicEl>
                                              <a:dgm id="{01B52D62-A73B-4E1B-9221-57D73E920547}"/>
                                            </p:graphicEl>
                                          </p:spTgt>
                                        </p:tgtEl>
                                        <p:attrNameLst>
                                          <p:attrName>style.visibility</p:attrName>
                                        </p:attrNameLst>
                                      </p:cBhvr>
                                      <p:to>
                                        <p:strVal val="visible"/>
                                      </p:to>
                                    </p:set>
                                    <p:animEffect transition="in" filter="wipe(down)">
                                      <p:cBhvr>
                                        <p:cTn id="7" dur="500"/>
                                        <p:tgtEl>
                                          <p:spTgt spid="3">
                                            <p:graphicEl>
                                              <a:dgm id="{01B52D62-A73B-4E1B-9221-57D73E920547}"/>
                                            </p:graphic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graphicEl>
                                              <a:dgm id="{0A96F236-FB26-4FD9-A398-89418715AB48}"/>
                                            </p:graphicEl>
                                          </p:spTgt>
                                        </p:tgtEl>
                                        <p:attrNameLst>
                                          <p:attrName>style.visibility</p:attrName>
                                        </p:attrNameLst>
                                      </p:cBhvr>
                                      <p:to>
                                        <p:strVal val="visible"/>
                                      </p:to>
                                    </p:set>
                                    <p:animEffect transition="in" filter="wipe(down)">
                                      <p:cBhvr>
                                        <p:cTn id="10" dur="500"/>
                                        <p:tgtEl>
                                          <p:spTgt spid="3">
                                            <p:graphicEl>
                                              <a:dgm id="{0A96F236-FB26-4FD9-A398-89418715AB48}"/>
                                            </p:graphic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graphicEl>
                                              <a:dgm id="{D7E583A9-C4F8-457F-A6CA-1633B0DD62C4}"/>
                                            </p:graphicEl>
                                          </p:spTgt>
                                        </p:tgtEl>
                                        <p:attrNameLst>
                                          <p:attrName>style.visibility</p:attrName>
                                        </p:attrNameLst>
                                      </p:cBhvr>
                                      <p:to>
                                        <p:strVal val="visible"/>
                                      </p:to>
                                    </p:set>
                                    <p:animEffect transition="in" filter="wipe(down)">
                                      <p:cBhvr>
                                        <p:cTn id="13" dur="500"/>
                                        <p:tgtEl>
                                          <p:spTgt spid="3">
                                            <p:graphicEl>
                                              <a:dgm id="{D7E583A9-C4F8-457F-A6CA-1633B0DD62C4}"/>
                                            </p:graphic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graphicEl>
                                              <a:dgm id="{42FBD23D-6E33-4357-9332-1610FF403AEE}"/>
                                            </p:graphicEl>
                                          </p:spTgt>
                                        </p:tgtEl>
                                        <p:attrNameLst>
                                          <p:attrName>style.visibility</p:attrName>
                                        </p:attrNameLst>
                                      </p:cBhvr>
                                      <p:to>
                                        <p:strVal val="visible"/>
                                      </p:to>
                                    </p:set>
                                    <p:animEffect transition="in" filter="wipe(down)">
                                      <p:cBhvr>
                                        <p:cTn id="16" dur="500"/>
                                        <p:tgtEl>
                                          <p:spTgt spid="3">
                                            <p:graphicEl>
                                              <a:dgm id="{42FBD23D-6E33-4357-9332-1610FF403AE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lvlAtOnc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0554D7E-F3FF-E375-F66D-7F9E821A722F}"/>
              </a:ext>
            </a:extLst>
          </p:cNvPr>
          <p:cNvSpPr>
            <a:spLocks noGrp="1"/>
          </p:cNvSpPr>
          <p:nvPr>
            <p:ph type="body" sz="quarter" idx="11"/>
          </p:nvPr>
        </p:nvSpPr>
        <p:spPr>
          <a:xfrm>
            <a:off x="2222010" y="487064"/>
            <a:ext cx="7326723" cy="740845"/>
          </a:xfrm>
        </p:spPr>
        <p:txBody>
          <a:bodyPr>
            <a:normAutofit/>
          </a:bodyPr>
          <a:lstStyle/>
          <a:p>
            <a:r>
              <a:rPr lang="en-GB" dirty="0"/>
              <a:t>Talk Boost KS1 benefits </a:t>
            </a:r>
          </a:p>
        </p:txBody>
      </p:sp>
      <p:sp>
        <p:nvSpPr>
          <p:cNvPr id="4" name="Text Placeholder 3">
            <a:extLst>
              <a:ext uri="{FF2B5EF4-FFF2-40B4-BE49-F238E27FC236}">
                <a16:creationId xmlns:a16="http://schemas.microsoft.com/office/drawing/2014/main" id="{86468477-1109-9E4D-15FD-15417D89D3D9}"/>
              </a:ext>
            </a:extLst>
          </p:cNvPr>
          <p:cNvSpPr>
            <a:spLocks noGrp="1"/>
          </p:cNvSpPr>
          <p:nvPr>
            <p:ph type="body" sz="quarter" idx="14"/>
          </p:nvPr>
        </p:nvSpPr>
        <p:spPr>
          <a:xfrm>
            <a:off x="2222500" y="1323975"/>
            <a:ext cx="8645369" cy="4057494"/>
          </a:xfrm>
        </p:spPr>
        <p:txBody>
          <a:bodyPr>
            <a:normAutofit fontScale="92500"/>
          </a:bodyPr>
          <a:lstStyle/>
          <a:p>
            <a:pPr marL="285750" indent="-285750">
              <a:buFont typeface="Arial" panose="020B0604020202020204" pitchFamily="34" charset="0"/>
              <a:buChar char="•"/>
            </a:pPr>
            <a:r>
              <a:rPr lang="en-GB" sz="1800" dirty="0"/>
              <a:t>Children with delayed language  that have the potential to ‘catch up’. </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dirty="0"/>
              <a:t>This means those that are developing in the same way as typically developing children, though much slower like a younger child</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dirty="0"/>
              <a:t>They may be delayed due to lack of opportunities or experience in the early years</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dirty="0"/>
              <a:t>These difficulties may be impacting on other areas of learning or socialising</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dirty="0"/>
              <a:t>Typically developing children with English as an additional language (EAL) may also benefit, although the programme was not designed for EAL use</a:t>
            </a:r>
          </a:p>
          <a:p>
            <a:endParaRPr lang="en-GB" dirty="0"/>
          </a:p>
        </p:txBody>
      </p:sp>
    </p:spTree>
    <p:extLst>
      <p:ext uri="{BB962C8B-B14F-4D97-AF65-F5344CB8AC3E}">
        <p14:creationId xmlns:p14="http://schemas.microsoft.com/office/powerpoint/2010/main" val="1922590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F3EBB31402ADF4FBB2F1F3AE76271DF" ma:contentTypeVersion="10" ma:contentTypeDescription="Create a new document." ma:contentTypeScope="" ma:versionID="d34f0b2c8c8de51e56affb12114878a3">
  <xsd:schema xmlns:xsd="http://www.w3.org/2001/XMLSchema" xmlns:xs="http://www.w3.org/2001/XMLSchema" xmlns:p="http://schemas.microsoft.com/office/2006/metadata/properties" xmlns:ns2="3289e0fa-ab3b-4599-8e51-545ff850358f" targetNamespace="http://schemas.microsoft.com/office/2006/metadata/properties" ma:root="true" ma:fieldsID="64965c4ebc9b4d39e13046c5ce23bf63" ns2:_="">
    <xsd:import namespace="3289e0fa-ab3b-4599-8e51-545ff850358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89e0fa-ab3b-4599-8e51-545ff850358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DC3BB66-001A-47B8-8466-6DCA3144641B}">
  <ds:schemaRefs>
    <ds:schemaRef ds:uri="3289e0fa-ab3b-4599-8e51-545ff850358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0C0B0A3D-727A-4580-9C49-9A75A23EFDF7}">
  <ds:schemaRefs>
    <ds:schemaRef ds:uri="3289e0fa-ab3b-4599-8e51-545ff850358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3184F0F9-BC03-4887-A961-A96096495BC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103</TotalTime>
  <Words>1118</Words>
  <Application>Microsoft Office PowerPoint</Application>
  <PresentationFormat>Widescreen</PresentationFormat>
  <Paragraphs>128</Paragraphs>
  <Slides>15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Century Gothic</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Lucy Upstill</dc:creator>
  <cp:lastModifiedBy>Sweta Narsale</cp:lastModifiedBy>
  <cp:revision>11</cp:revision>
  <dcterms:created xsi:type="dcterms:W3CDTF">2022-08-15T11:09:25Z</dcterms:created>
  <dcterms:modified xsi:type="dcterms:W3CDTF">2022-10-14T10:38:14Z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0x0101007F3EBB31402ADF4FBB2F1F3AE76271DF</vt:lpwstr>
  </property>
</Properties>
</file>