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notesSlides/notesSlide15.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16.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17.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1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9"/>
  </p:notesMasterIdLst>
  <p:sldIdLst>
    <p:sldId id="256" r:id="rId5"/>
    <p:sldId id="260"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7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7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DCDC"/>
    <a:srgbClr val="E28DC9"/>
    <a:srgbClr val="E13A46"/>
    <a:srgbClr val="FFED00"/>
    <a:srgbClr val="38D2D5"/>
    <a:srgbClr val="0D0B23"/>
    <a:srgbClr val="3898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169" autoAdjust="0"/>
  </p:normalViewPr>
  <p:slideViewPr>
    <p:cSldViewPr snapToGrid="0">
      <p:cViewPr varScale="1">
        <p:scale>
          <a:sx n="47" d="100"/>
          <a:sy n="47" d="100"/>
        </p:scale>
        <p:origin x="1324" y="40"/>
      </p:cViewPr>
      <p:guideLst>
        <p:guide orient="horz" pos="2115"/>
        <p:guide pos="37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RBlack\Documents\TalkBoost\Talk%20Boost%202\ICAN%20KYS2.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RBlack\Documents\TalkBoost\Talk%20Boost%202\TBKS2%20Parent%20data.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C:\Users\RBlack\Documents\TalkBoost\Talk%20Boost%202\ICAN%20staff%20outcome%20KY2.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universal\jwright$\Primary%20Talk\KS2%20Intervention\Evaluation-feedback%20Phase%201\YARC%20&amp;%20ACE%20T1&amp;2%20graphs.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SLTresearch\Desktop\DATA\TalkBoost\Progression%20tool%20time%201%20to%20time%203.xlsx" TargetMode="External"/><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649279459536584"/>
          <c:y val="0.1390273485438894"/>
          <c:w val="0.71199100112486424"/>
          <c:h val="0.53019107253232012"/>
        </c:manualLayout>
      </c:layout>
      <c:barChart>
        <c:barDir val="col"/>
        <c:grouping val="clustered"/>
        <c:varyColors val="0"/>
        <c:ser>
          <c:idx val="0"/>
          <c:order val="0"/>
          <c:tx>
            <c:strRef>
              <c:f>'Learnnig behaviour list'!$I$112</c:f>
              <c:strCache>
                <c:ptCount val="1"/>
                <c:pt idx="0">
                  <c:v>Time 1 (before TBKS2)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'Learnnig behaviour list'!$H$113:$H$123</c:f>
              <c:strCache>
                <c:ptCount val="11"/>
                <c:pt idx="0">
                  <c:v>Listening skills</c:v>
                </c:pt>
                <c:pt idx="1">
                  <c:v>Makes relevent comments</c:v>
                </c:pt>
                <c:pt idx="2">
                  <c:v>Shares ideas</c:v>
                </c:pt>
                <c:pt idx="3">
                  <c:v>Uses communication skills to make friends</c:v>
                </c:pt>
                <c:pt idx="4">
                  <c:v>Says when they don't understand</c:v>
                </c:pt>
                <c:pt idx="5">
                  <c:v>Organise themselves to complete task</c:v>
                </c:pt>
                <c:pt idx="6">
                  <c:v>Joins in</c:v>
                </c:pt>
                <c:pt idx="7">
                  <c:v>Talks in small groups to peers</c:v>
                </c:pt>
                <c:pt idx="8">
                  <c:v>Talks in class to adults</c:v>
                </c:pt>
                <c:pt idx="9">
                  <c:v>Uses age appropiate vocab</c:v>
                </c:pt>
                <c:pt idx="10">
                  <c:v>Uses narrative skills</c:v>
                </c:pt>
              </c:strCache>
            </c:strRef>
          </c:cat>
          <c:val>
            <c:numRef>
              <c:f>'Learnnig behaviour list'!$I$113:$I$123</c:f>
              <c:numCache>
                <c:formatCode>General</c:formatCode>
                <c:ptCount val="11"/>
                <c:pt idx="0">
                  <c:v>34</c:v>
                </c:pt>
                <c:pt idx="1">
                  <c:v>20</c:v>
                </c:pt>
                <c:pt idx="2">
                  <c:v>24</c:v>
                </c:pt>
                <c:pt idx="3">
                  <c:v>33</c:v>
                </c:pt>
                <c:pt idx="4">
                  <c:v>15</c:v>
                </c:pt>
                <c:pt idx="5">
                  <c:v>28</c:v>
                </c:pt>
                <c:pt idx="6">
                  <c:v>44</c:v>
                </c:pt>
                <c:pt idx="7">
                  <c:v>22</c:v>
                </c:pt>
                <c:pt idx="8">
                  <c:v>26</c:v>
                </c:pt>
                <c:pt idx="9">
                  <c:v>14</c:v>
                </c:pt>
                <c:pt idx="10">
                  <c:v>12</c:v>
                </c:pt>
              </c:numCache>
            </c:numRef>
          </c:val>
          <c:extLst>
            <c:ext xmlns:c16="http://schemas.microsoft.com/office/drawing/2014/chart" uri="{C3380CC4-5D6E-409C-BE32-E72D297353CC}">
              <c16:uniqueId val="{00000000-4C98-4098-9CC3-6C2DEBDEB2A5}"/>
            </c:ext>
          </c:extLst>
        </c:ser>
        <c:ser>
          <c:idx val="1"/>
          <c:order val="1"/>
          <c:tx>
            <c:strRef>
              <c:f>'Learnnig behaviour list'!$J$112</c:f>
              <c:strCache>
                <c:ptCount val="1"/>
                <c:pt idx="0">
                  <c:v>Time 2 (after TBKS2) </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'Learnnig behaviour list'!$H$113:$H$123</c:f>
              <c:strCache>
                <c:ptCount val="11"/>
                <c:pt idx="0">
                  <c:v>Listening skills</c:v>
                </c:pt>
                <c:pt idx="1">
                  <c:v>Makes relevent comments</c:v>
                </c:pt>
                <c:pt idx="2">
                  <c:v>Shares ideas</c:v>
                </c:pt>
                <c:pt idx="3">
                  <c:v>Uses communication skills to make friends</c:v>
                </c:pt>
                <c:pt idx="4">
                  <c:v>Says when they don't understand</c:v>
                </c:pt>
                <c:pt idx="5">
                  <c:v>Organise themselves to complete task</c:v>
                </c:pt>
                <c:pt idx="6">
                  <c:v>Joins in</c:v>
                </c:pt>
                <c:pt idx="7">
                  <c:v>Talks in small groups to peers</c:v>
                </c:pt>
                <c:pt idx="8">
                  <c:v>Talks in class to adults</c:v>
                </c:pt>
                <c:pt idx="9">
                  <c:v>Uses age appropiate vocab</c:v>
                </c:pt>
                <c:pt idx="10">
                  <c:v>Uses narrative skills</c:v>
                </c:pt>
              </c:strCache>
            </c:strRef>
          </c:cat>
          <c:val>
            <c:numRef>
              <c:f>'Learnnig behaviour list'!$J$113:$J$123</c:f>
              <c:numCache>
                <c:formatCode>General</c:formatCode>
                <c:ptCount val="11"/>
                <c:pt idx="0">
                  <c:v>68</c:v>
                </c:pt>
                <c:pt idx="1">
                  <c:v>56</c:v>
                </c:pt>
                <c:pt idx="2">
                  <c:v>52</c:v>
                </c:pt>
                <c:pt idx="3">
                  <c:v>70</c:v>
                </c:pt>
                <c:pt idx="4">
                  <c:v>49</c:v>
                </c:pt>
                <c:pt idx="5">
                  <c:v>51</c:v>
                </c:pt>
                <c:pt idx="6">
                  <c:v>70</c:v>
                </c:pt>
                <c:pt idx="7">
                  <c:v>52</c:v>
                </c:pt>
                <c:pt idx="8">
                  <c:v>54</c:v>
                </c:pt>
                <c:pt idx="9">
                  <c:v>44</c:v>
                </c:pt>
                <c:pt idx="10">
                  <c:v>43</c:v>
                </c:pt>
              </c:numCache>
            </c:numRef>
          </c:val>
          <c:extLst>
            <c:ext xmlns:c16="http://schemas.microsoft.com/office/drawing/2014/chart" uri="{C3380CC4-5D6E-409C-BE32-E72D297353CC}">
              <c16:uniqueId val="{00000001-4C98-4098-9CC3-6C2DEBDEB2A5}"/>
            </c:ext>
          </c:extLst>
        </c:ser>
        <c:dLbls>
          <c:showLegendKey val="0"/>
          <c:showVal val="0"/>
          <c:showCatName val="0"/>
          <c:showSerName val="0"/>
          <c:showPercent val="0"/>
          <c:showBubbleSize val="0"/>
        </c:dLbls>
        <c:gapWidth val="150"/>
        <c:axId val="251105664"/>
        <c:axId val="261935104"/>
      </c:barChart>
      <c:catAx>
        <c:axId val="251105664"/>
        <c:scaling>
          <c:orientation val="minMax"/>
        </c:scaling>
        <c:delete val="0"/>
        <c:axPos val="b"/>
        <c:numFmt formatCode="General" sourceLinked="0"/>
        <c:majorTickMark val="out"/>
        <c:minorTickMark val="none"/>
        <c:tickLblPos val="nextTo"/>
        <c:txPr>
          <a:bodyPr/>
          <a:lstStyle/>
          <a:p>
            <a:pPr>
              <a:defRPr>
                <a:latin typeface="Century Gothic" panose="020B0502020202020204" pitchFamily="34" charset="0"/>
              </a:defRPr>
            </a:pPr>
            <a:endParaRPr lang="en-US"/>
          </a:p>
        </c:txPr>
        <c:crossAx val="261935104"/>
        <c:crosses val="autoZero"/>
        <c:auto val="1"/>
        <c:lblAlgn val="ctr"/>
        <c:lblOffset val="100"/>
        <c:noMultiLvlLbl val="0"/>
      </c:catAx>
      <c:valAx>
        <c:axId val="261935104"/>
        <c:scaling>
          <c:orientation val="minMax"/>
          <c:max val="100"/>
        </c:scaling>
        <c:delete val="0"/>
        <c:axPos val="l"/>
        <c:majorGridlines/>
        <c:numFmt formatCode="General" sourceLinked="1"/>
        <c:majorTickMark val="out"/>
        <c:minorTickMark val="none"/>
        <c:tickLblPos val="nextTo"/>
        <c:crossAx val="251105664"/>
        <c:crosses val="autoZero"/>
        <c:crossBetween val="between"/>
        <c:majorUnit val="20"/>
        <c:minorUnit val="1"/>
      </c:valAx>
    </c:plotArea>
    <c:legend>
      <c:legendPos val="r"/>
      <c:layout>
        <c:manualLayout>
          <c:xMode val="edge"/>
          <c:yMode val="edge"/>
          <c:x val="0.83369035897442856"/>
          <c:y val="0.29784287097230666"/>
          <c:w val="0.12905826959780151"/>
          <c:h val="0.26299954908579926"/>
        </c:manualLayout>
      </c:layout>
      <c:overlay val="0"/>
      <c:txPr>
        <a:bodyPr/>
        <a:lstStyle/>
        <a:p>
          <a:pPr>
            <a:defRPr>
              <a:latin typeface="Century Gothic" panose="020B0502020202020204" pitchFamily="34" charset="0"/>
            </a:defRPr>
          </a:pPr>
          <a:endParaRPr lang="en-US"/>
        </a:p>
      </c:txPr>
    </c:legend>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7367828695362568E-2"/>
          <c:y val="0.20982643136899168"/>
          <c:w val="0.82445271128916631"/>
          <c:h val="0.52018849457715632"/>
        </c:manualLayout>
      </c:layout>
      <c:barChart>
        <c:barDir val="col"/>
        <c:grouping val="clustered"/>
        <c:varyColors val="0"/>
        <c:ser>
          <c:idx val="0"/>
          <c:order val="0"/>
          <c:tx>
            <c:strRef>
              <c:f>Sheet1!$C$89</c:f>
              <c:strCache>
                <c:ptCount val="1"/>
                <c:pt idx="0">
                  <c:v>Better</c:v>
                </c:pt>
              </c:strCache>
            </c:strRef>
          </c:tx>
          <c:spPr>
            <a:solidFill>
              <a:srgbClr val="38D2D5"/>
            </a:solidFill>
          </c:spPr>
          <c:invertIfNegative val="0"/>
          <c:cat>
            <c:strRef>
              <c:f>Sheet1!$D$88:$M$88</c:f>
              <c:strCache>
                <c:ptCount val="10"/>
                <c:pt idx="0">
                  <c:v>Communication skills now</c:v>
                </c:pt>
                <c:pt idx="1">
                  <c:v>Listens when people talk</c:v>
                </c:pt>
                <c:pt idx="2">
                  <c:v>Understands when you talk</c:v>
                </c:pt>
                <c:pt idx="3">
                  <c:v>Says when they don't understand </c:v>
                </c:pt>
                <c:pt idx="4">
                  <c:v>Asks about unfamiliar words</c:v>
                </c:pt>
                <c:pt idx="5">
                  <c:v>Happy to talk to family members</c:v>
                </c:pt>
                <c:pt idx="6">
                  <c:v>Can take turns</c:v>
                </c:pt>
                <c:pt idx="7">
                  <c:v>Talks about their interests</c:v>
                </c:pt>
                <c:pt idx="8">
                  <c:v>Talks about school</c:v>
                </c:pt>
                <c:pt idx="9">
                  <c:v>Shares a book</c:v>
                </c:pt>
              </c:strCache>
            </c:strRef>
          </c:cat>
          <c:val>
            <c:numRef>
              <c:f>Sheet1!$D$89:$M$89</c:f>
              <c:numCache>
                <c:formatCode>General</c:formatCode>
                <c:ptCount val="10"/>
                <c:pt idx="0">
                  <c:v>62</c:v>
                </c:pt>
                <c:pt idx="1">
                  <c:v>51</c:v>
                </c:pt>
                <c:pt idx="2">
                  <c:v>54</c:v>
                </c:pt>
                <c:pt idx="3">
                  <c:v>56</c:v>
                </c:pt>
                <c:pt idx="4">
                  <c:v>58</c:v>
                </c:pt>
                <c:pt idx="5">
                  <c:v>58</c:v>
                </c:pt>
                <c:pt idx="6">
                  <c:v>52</c:v>
                </c:pt>
                <c:pt idx="7">
                  <c:v>56</c:v>
                </c:pt>
                <c:pt idx="8">
                  <c:v>47</c:v>
                </c:pt>
                <c:pt idx="9">
                  <c:v>47</c:v>
                </c:pt>
              </c:numCache>
            </c:numRef>
          </c:val>
          <c:extLst>
            <c:ext xmlns:c16="http://schemas.microsoft.com/office/drawing/2014/chart" uri="{C3380CC4-5D6E-409C-BE32-E72D297353CC}">
              <c16:uniqueId val="{00000000-0085-4595-850D-B3CBEAD30B45}"/>
            </c:ext>
          </c:extLst>
        </c:ser>
        <c:ser>
          <c:idx val="1"/>
          <c:order val="1"/>
          <c:tx>
            <c:strRef>
              <c:f>Sheet1!$C$90</c:f>
              <c:strCache>
                <c:ptCount val="1"/>
                <c:pt idx="0">
                  <c:v>Same</c:v>
                </c:pt>
              </c:strCache>
            </c:strRef>
          </c:tx>
          <c:spPr>
            <a:solidFill>
              <a:srgbClr val="0D0B23"/>
            </a:solidFill>
          </c:spPr>
          <c:invertIfNegative val="0"/>
          <c:cat>
            <c:strRef>
              <c:f>Sheet1!$D$88:$M$88</c:f>
              <c:strCache>
                <c:ptCount val="10"/>
                <c:pt idx="0">
                  <c:v>Communication skills now</c:v>
                </c:pt>
                <c:pt idx="1">
                  <c:v>Listens when people talk</c:v>
                </c:pt>
                <c:pt idx="2">
                  <c:v>Understands when you talk</c:v>
                </c:pt>
                <c:pt idx="3">
                  <c:v>Says when they don't understand </c:v>
                </c:pt>
                <c:pt idx="4">
                  <c:v>Asks about unfamiliar words</c:v>
                </c:pt>
                <c:pt idx="5">
                  <c:v>Happy to talk to family members</c:v>
                </c:pt>
                <c:pt idx="6">
                  <c:v>Can take turns</c:v>
                </c:pt>
                <c:pt idx="7">
                  <c:v>Talks about their interests</c:v>
                </c:pt>
                <c:pt idx="8">
                  <c:v>Talks about school</c:v>
                </c:pt>
                <c:pt idx="9">
                  <c:v>Shares a book</c:v>
                </c:pt>
              </c:strCache>
            </c:strRef>
          </c:cat>
          <c:val>
            <c:numRef>
              <c:f>Sheet1!$D$90:$M$90</c:f>
              <c:numCache>
                <c:formatCode>General</c:formatCode>
                <c:ptCount val="10"/>
                <c:pt idx="0">
                  <c:v>22</c:v>
                </c:pt>
                <c:pt idx="1">
                  <c:v>33</c:v>
                </c:pt>
                <c:pt idx="2">
                  <c:v>30</c:v>
                </c:pt>
                <c:pt idx="3">
                  <c:v>26</c:v>
                </c:pt>
                <c:pt idx="4">
                  <c:v>25</c:v>
                </c:pt>
                <c:pt idx="5">
                  <c:v>25</c:v>
                </c:pt>
                <c:pt idx="6">
                  <c:v>32</c:v>
                </c:pt>
                <c:pt idx="7">
                  <c:v>27</c:v>
                </c:pt>
                <c:pt idx="8">
                  <c:v>33</c:v>
                </c:pt>
                <c:pt idx="9">
                  <c:v>35</c:v>
                </c:pt>
              </c:numCache>
            </c:numRef>
          </c:val>
          <c:extLst>
            <c:ext xmlns:c16="http://schemas.microsoft.com/office/drawing/2014/chart" uri="{C3380CC4-5D6E-409C-BE32-E72D297353CC}">
              <c16:uniqueId val="{00000001-0085-4595-850D-B3CBEAD30B45}"/>
            </c:ext>
          </c:extLst>
        </c:ser>
        <c:ser>
          <c:idx val="2"/>
          <c:order val="2"/>
          <c:tx>
            <c:strRef>
              <c:f>Sheet1!$C$91</c:f>
              <c:strCache>
                <c:ptCount val="1"/>
                <c:pt idx="0">
                  <c:v>Worse</c:v>
                </c:pt>
              </c:strCache>
            </c:strRef>
          </c:tx>
          <c:invertIfNegative val="0"/>
          <c:cat>
            <c:strRef>
              <c:f>Sheet1!$D$88:$M$88</c:f>
              <c:strCache>
                <c:ptCount val="10"/>
                <c:pt idx="0">
                  <c:v>Communication skills now</c:v>
                </c:pt>
                <c:pt idx="1">
                  <c:v>Listens when people talk</c:v>
                </c:pt>
                <c:pt idx="2">
                  <c:v>Understands when you talk</c:v>
                </c:pt>
                <c:pt idx="3">
                  <c:v>Says when they don't understand </c:v>
                </c:pt>
                <c:pt idx="4">
                  <c:v>Asks about unfamiliar words</c:v>
                </c:pt>
                <c:pt idx="5">
                  <c:v>Happy to talk to family members</c:v>
                </c:pt>
                <c:pt idx="6">
                  <c:v>Can take turns</c:v>
                </c:pt>
                <c:pt idx="7">
                  <c:v>Talks about their interests</c:v>
                </c:pt>
                <c:pt idx="8">
                  <c:v>Talks about school</c:v>
                </c:pt>
                <c:pt idx="9">
                  <c:v>Shares a book</c:v>
                </c:pt>
              </c:strCache>
            </c:strRef>
          </c:cat>
          <c:val>
            <c:numRef>
              <c:f>Sheet1!$D$91:$M$91</c:f>
              <c:numCache>
                <c:formatCode>General</c:formatCode>
                <c:ptCount val="10"/>
                <c:pt idx="0">
                  <c:v>0</c:v>
                </c:pt>
                <c:pt idx="1">
                  <c:v>0</c:v>
                </c:pt>
                <c:pt idx="2">
                  <c:v>0</c:v>
                </c:pt>
                <c:pt idx="3">
                  <c:v>0</c:v>
                </c:pt>
                <c:pt idx="4">
                  <c:v>0</c:v>
                </c:pt>
                <c:pt idx="5">
                  <c:v>0</c:v>
                </c:pt>
                <c:pt idx="6">
                  <c:v>0</c:v>
                </c:pt>
                <c:pt idx="7">
                  <c:v>0</c:v>
                </c:pt>
                <c:pt idx="8">
                  <c:v>1</c:v>
                </c:pt>
                <c:pt idx="9">
                  <c:v>0</c:v>
                </c:pt>
              </c:numCache>
            </c:numRef>
          </c:val>
          <c:extLst>
            <c:ext xmlns:c16="http://schemas.microsoft.com/office/drawing/2014/chart" uri="{C3380CC4-5D6E-409C-BE32-E72D297353CC}">
              <c16:uniqueId val="{00000002-0085-4595-850D-B3CBEAD30B45}"/>
            </c:ext>
          </c:extLst>
        </c:ser>
        <c:dLbls>
          <c:showLegendKey val="0"/>
          <c:showVal val="0"/>
          <c:showCatName val="0"/>
          <c:showSerName val="0"/>
          <c:showPercent val="0"/>
          <c:showBubbleSize val="0"/>
        </c:dLbls>
        <c:gapWidth val="150"/>
        <c:axId val="79204352"/>
        <c:axId val="79205888"/>
      </c:barChart>
      <c:catAx>
        <c:axId val="79204352"/>
        <c:scaling>
          <c:orientation val="minMax"/>
        </c:scaling>
        <c:delete val="0"/>
        <c:axPos val="b"/>
        <c:numFmt formatCode="General" sourceLinked="1"/>
        <c:majorTickMark val="out"/>
        <c:minorTickMark val="none"/>
        <c:tickLblPos val="nextTo"/>
        <c:crossAx val="79205888"/>
        <c:crosses val="autoZero"/>
        <c:auto val="1"/>
        <c:lblAlgn val="ctr"/>
        <c:lblOffset val="100"/>
        <c:noMultiLvlLbl val="0"/>
      </c:catAx>
      <c:valAx>
        <c:axId val="79205888"/>
        <c:scaling>
          <c:orientation val="minMax"/>
        </c:scaling>
        <c:delete val="0"/>
        <c:axPos val="l"/>
        <c:majorGridlines/>
        <c:numFmt formatCode="General" sourceLinked="1"/>
        <c:majorTickMark val="out"/>
        <c:minorTickMark val="none"/>
        <c:tickLblPos val="nextTo"/>
        <c:crossAx val="79204352"/>
        <c:crosses val="autoZero"/>
        <c:crossBetween val="between"/>
      </c:valAx>
    </c:plotArea>
    <c:legend>
      <c:legendPos val="r"/>
      <c:overlay val="0"/>
    </c:legend>
    <c:plotVisOnly val="1"/>
    <c:dispBlanksAs val="gap"/>
    <c:showDLblsOverMax val="0"/>
  </c:chart>
  <c:txPr>
    <a:bodyPr/>
    <a:lstStyle/>
    <a:p>
      <a:pPr>
        <a:defRPr>
          <a:latin typeface="Century Gothic" panose="020B0502020202020204" pitchFamily="34" charset="0"/>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868293102706425"/>
          <c:y val="0.16273385826771652"/>
          <c:w val="0.7167909513703149"/>
          <c:h val="0.66626358685773657"/>
        </c:manualLayout>
      </c:layout>
      <c:barChart>
        <c:barDir val="col"/>
        <c:grouping val="clustered"/>
        <c:varyColors val="0"/>
        <c:ser>
          <c:idx val="0"/>
          <c:order val="0"/>
          <c:tx>
            <c:strRef>
              <c:f>'Control settings only'!$B$91</c:f>
              <c:strCache>
                <c:ptCount val="1"/>
                <c:pt idx="0">
                  <c:v>Time 1</c:v>
                </c:pt>
              </c:strCache>
            </c:strRef>
          </c:tx>
          <c:spPr>
            <a:solidFill>
              <a:srgbClr val="38D2D5"/>
            </a:solidFill>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28C-40F0-8CFA-B5E4A63758EE}"/>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28C-40F0-8CFA-B5E4A63758EE}"/>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28C-40F0-8CFA-B5E4A63758EE}"/>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28C-40F0-8CFA-B5E4A63758EE}"/>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multiLvlStrRef>
              <c:f>'Control settings only'!$C$89:$F$90</c:f>
              <c:multiLvlStrCache>
                <c:ptCount val="4"/>
                <c:lvl>
                  <c:pt idx="0">
                    <c:v>Active</c:v>
                  </c:pt>
                  <c:pt idx="1">
                    <c:v>Waiting control</c:v>
                  </c:pt>
                  <c:pt idx="2">
                    <c:v>Active</c:v>
                  </c:pt>
                  <c:pt idx="3">
                    <c:v>Waiting control</c:v>
                  </c:pt>
                </c:lvl>
                <c:lvl>
                  <c:pt idx="0">
                    <c:v>Confidence in identifying children</c:v>
                  </c:pt>
                  <c:pt idx="2">
                    <c:v>Confidence in supporting language</c:v>
                  </c:pt>
                </c:lvl>
              </c:multiLvlStrCache>
            </c:multiLvlStrRef>
          </c:cat>
          <c:val>
            <c:numRef>
              <c:f>'Control settings only'!$C$91:$F$91</c:f>
              <c:numCache>
                <c:formatCode>General</c:formatCode>
                <c:ptCount val="4"/>
                <c:pt idx="0">
                  <c:v>3.3</c:v>
                </c:pt>
                <c:pt idx="1">
                  <c:v>3.3</c:v>
                </c:pt>
                <c:pt idx="2">
                  <c:v>3.1</c:v>
                </c:pt>
                <c:pt idx="3">
                  <c:v>3.2</c:v>
                </c:pt>
              </c:numCache>
            </c:numRef>
          </c:val>
          <c:extLst>
            <c:ext xmlns:c16="http://schemas.microsoft.com/office/drawing/2014/chart" uri="{C3380CC4-5D6E-409C-BE32-E72D297353CC}">
              <c16:uniqueId val="{00000004-328C-40F0-8CFA-B5E4A63758EE}"/>
            </c:ext>
          </c:extLst>
        </c:ser>
        <c:ser>
          <c:idx val="1"/>
          <c:order val="1"/>
          <c:tx>
            <c:strRef>
              <c:f>'Control settings only'!$B$92</c:f>
              <c:strCache>
                <c:ptCount val="1"/>
                <c:pt idx="0">
                  <c:v>Time 2</c:v>
                </c:pt>
              </c:strCache>
            </c:strRef>
          </c:tx>
          <c:spPr>
            <a:solidFill>
              <a:srgbClr val="0D0B23"/>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'Control settings only'!$C$89:$F$90</c:f>
              <c:multiLvlStrCache>
                <c:ptCount val="4"/>
                <c:lvl>
                  <c:pt idx="0">
                    <c:v>Active</c:v>
                  </c:pt>
                  <c:pt idx="1">
                    <c:v>Waiting control</c:v>
                  </c:pt>
                  <c:pt idx="2">
                    <c:v>Active</c:v>
                  </c:pt>
                  <c:pt idx="3">
                    <c:v>Waiting control</c:v>
                  </c:pt>
                </c:lvl>
                <c:lvl>
                  <c:pt idx="0">
                    <c:v>Confidence in identifying children</c:v>
                  </c:pt>
                  <c:pt idx="2">
                    <c:v>Confidence in supporting language</c:v>
                  </c:pt>
                </c:lvl>
              </c:multiLvlStrCache>
            </c:multiLvlStrRef>
          </c:cat>
          <c:val>
            <c:numRef>
              <c:f>'Control settings only'!$C$92:$F$92</c:f>
              <c:numCache>
                <c:formatCode>General</c:formatCode>
                <c:ptCount val="4"/>
                <c:pt idx="0">
                  <c:v>3.7</c:v>
                </c:pt>
                <c:pt idx="1">
                  <c:v>3.5</c:v>
                </c:pt>
                <c:pt idx="2">
                  <c:v>3.8</c:v>
                </c:pt>
                <c:pt idx="3">
                  <c:v>3.4</c:v>
                </c:pt>
              </c:numCache>
            </c:numRef>
          </c:val>
          <c:extLst>
            <c:ext xmlns:c16="http://schemas.microsoft.com/office/drawing/2014/chart" uri="{C3380CC4-5D6E-409C-BE32-E72D297353CC}">
              <c16:uniqueId val="{00000005-328C-40F0-8CFA-B5E4A63758EE}"/>
            </c:ext>
          </c:extLst>
        </c:ser>
        <c:dLbls>
          <c:showLegendKey val="0"/>
          <c:showVal val="0"/>
          <c:showCatName val="0"/>
          <c:showSerName val="0"/>
          <c:showPercent val="0"/>
          <c:showBubbleSize val="0"/>
        </c:dLbls>
        <c:gapWidth val="150"/>
        <c:axId val="79371264"/>
        <c:axId val="79254272"/>
      </c:barChart>
      <c:catAx>
        <c:axId val="79371264"/>
        <c:scaling>
          <c:orientation val="minMax"/>
        </c:scaling>
        <c:delete val="0"/>
        <c:axPos val="b"/>
        <c:numFmt formatCode="General" sourceLinked="0"/>
        <c:majorTickMark val="out"/>
        <c:minorTickMark val="none"/>
        <c:tickLblPos val="nextTo"/>
        <c:crossAx val="79254272"/>
        <c:crosses val="autoZero"/>
        <c:auto val="1"/>
        <c:lblAlgn val="ctr"/>
        <c:lblOffset val="100"/>
        <c:noMultiLvlLbl val="0"/>
      </c:catAx>
      <c:valAx>
        <c:axId val="79254272"/>
        <c:scaling>
          <c:orientation val="minMax"/>
          <c:max val="4"/>
          <c:min val="0"/>
        </c:scaling>
        <c:delete val="0"/>
        <c:axPos val="l"/>
        <c:majorGridlines/>
        <c:numFmt formatCode="General" sourceLinked="1"/>
        <c:majorTickMark val="out"/>
        <c:minorTickMark val="none"/>
        <c:tickLblPos val="nextTo"/>
        <c:crossAx val="79371264"/>
        <c:crosses val="autoZero"/>
        <c:crossBetween val="between"/>
      </c:valAx>
    </c:plotArea>
    <c:legend>
      <c:legendPos val="r"/>
      <c:layout>
        <c:manualLayout>
          <c:xMode val="edge"/>
          <c:yMode val="edge"/>
          <c:x val="0.87151615617425759"/>
          <c:y val="0.38889029453035912"/>
          <c:w val="9.6585917190973244E-2"/>
          <c:h val="0.1778977904770222"/>
        </c:manualLayout>
      </c:layout>
      <c:overlay val="0"/>
    </c:legend>
    <c:plotVisOnly val="1"/>
    <c:dispBlanksAs val="gap"/>
    <c:showDLblsOverMax val="0"/>
  </c:chart>
  <c:txPr>
    <a:bodyPr/>
    <a:lstStyle/>
    <a:p>
      <a:pPr>
        <a:defRPr>
          <a:solidFill>
            <a:srgbClr val="0D0B23"/>
          </a:solidFill>
          <a:latin typeface="Century Gothic" panose="020B0502020202020204" pitchFamily="34" charset="0"/>
        </a:defRPr>
      </a:pPr>
      <a:endParaRPr lang="en-US"/>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GB" sz="1800" b="0" dirty="0">
                <a:latin typeface="Century Gothic" panose="020B0502020202020204" pitchFamily="34" charset="0"/>
              </a:rPr>
              <a:t>ACE mean scores for children in the active group </a:t>
            </a:r>
          </a:p>
          <a:p>
            <a:pPr>
              <a:defRPr/>
            </a:pPr>
            <a:r>
              <a:rPr lang="en-GB" sz="1800" b="0" dirty="0">
                <a:latin typeface="Century Gothic" panose="020B0502020202020204" pitchFamily="34" charset="0"/>
              </a:rPr>
              <a:t>at T1, 2 &amp; 3</a:t>
            </a:r>
          </a:p>
        </c:rich>
      </c:tx>
      <c:overlay val="0"/>
    </c:title>
    <c:autoTitleDeleted val="0"/>
    <c:plotArea>
      <c:layout/>
      <c:lineChart>
        <c:grouping val="standard"/>
        <c:varyColors val="0"/>
        <c:ser>
          <c:idx val="0"/>
          <c:order val="0"/>
          <c:tx>
            <c:strRef>
              <c:f>Sheet1!$A$2</c:f>
              <c:strCache>
                <c:ptCount val="1"/>
                <c:pt idx="0">
                  <c:v>Sentence Comprehension</c:v>
                </c:pt>
              </c:strCache>
            </c:strRef>
          </c:tx>
          <c:spPr>
            <a:ln>
              <a:solidFill>
                <a:srgbClr val="389810"/>
              </a:solidFill>
            </a:ln>
          </c:spPr>
          <c:marker>
            <c:symbol val="none"/>
          </c:marker>
          <c:cat>
            <c:strRef>
              <c:f>Sheet1!$B$1:$D$1</c:f>
              <c:strCache>
                <c:ptCount val="3"/>
                <c:pt idx="0">
                  <c:v>Time 1</c:v>
                </c:pt>
                <c:pt idx="1">
                  <c:v>Time 2</c:v>
                </c:pt>
                <c:pt idx="2">
                  <c:v>Time 3</c:v>
                </c:pt>
              </c:strCache>
            </c:strRef>
          </c:cat>
          <c:val>
            <c:numRef>
              <c:f>Sheet1!$B$2:$D$2</c:f>
              <c:numCache>
                <c:formatCode>General</c:formatCode>
                <c:ptCount val="3"/>
                <c:pt idx="0">
                  <c:v>7.09</c:v>
                </c:pt>
                <c:pt idx="1">
                  <c:v>8.43</c:v>
                </c:pt>
                <c:pt idx="2">
                  <c:v>9.0500000000000007</c:v>
                </c:pt>
              </c:numCache>
            </c:numRef>
          </c:val>
          <c:smooth val="0"/>
          <c:extLst>
            <c:ext xmlns:c16="http://schemas.microsoft.com/office/drawing/2014/chart" uri="{C3380CC4-5D6E-409C-BE32-E72D297353CC}">
              <c16:uniqueId val="{00000000-1670-4291-93FD-FC57DEC3C09E}"/>
            </c:ext>
          </c:extLst>
        </c:ser>
        <c:ser>
          <c:idx val="1"/>
          <c:order val="1"/>
          <c:tx>
            <c:strRef>
              <c:f>Sheet1!$A$3</c:f>
              <c:strCache>
                <c:ptCount val="1"/>
                <c:pt idx="0">
                  <c:v>Naming</c:v>
                </c:pt>
              </c:strCache>
            </c:strRef>
          </c:tx>
          <c:spPr>
            <a:ln>
              <a:solidFill>
                <a:srgbClr val="38D2D5"/>
              </a:solidFill>
            </a:ln>
          </c:spPr>
          <c:marker>
            <c:symbol val="none"/>
          </c:marker>
          <c:cat>
            <c:strRef>
              <c:f>Sheet1!$B$1:$D$1</c:f>
              <c:strCache>
                <c:ptCount val="3"/>
                <c:pt idx="0">
                  <c:v>Time 1</c:v>
                </c:pt>
                <c:pt idx="1">
                  <c:v>Time 2</c:v>
                </c:pt>
                <c:pt idx="2">
                  <c:v>Time 3</c:v>
                </c:pt>
              </c:strCache>
            </c:strRef>
          </c:cat>
          <c:val>
            <c:numRef>
              <c:f>Sheet1!$B$3:$D$3</c:f>
              <c:numCache>
                <c:formatCode>General</c:formatCode>
                <c:ptCount val="3"/>
                <c:pt idx="0">
                  <c:v>6.52</c:v>
                </c:pt>
                <c:pt idx="1">
                  <c:v>7.68</c:v>
                </c:pt>
                <c:pt idx="2">
                  <c:v>7.89</c:v>
                </c:pt>
              </c:numCache>
            </c:numRef>
          </c:val>
          <c:smooth val="0"/>
          <c:extLst>
            <c:ext xmlns:c16="http://schemas.microsoft.com/office/drawing/2014/chart" uri="{C3380CC4-5D6E-409C-BE32-E72D297353CC}">
              <c16:uniqueId val="{00000001-1670-4291-93FD-FC57DEC3C09E}"/>
            </c:ext>
          </c:extLst>
        </c:ser>
        <c:ser>
          <c:idx val="2"/>
          <c:order val="2"/>
          <c:tx>
            <c:strRef>
              <c:f>Sheet1!$A$4</c:f>
              <c:strCache>
                <c:ptCount val="1"/>
                <c:pt idx="0">
                  <c:v>Semantic Decisions</c:v>
                </c:pt>
              </c:strCache>
            </c:strRef>
          </c:tx>
          <c:spPr>
            <a:ln>
              <a:solidFill>
                <a:srgbClr val="0D0B23"/>
              </a:solidFill>
            </a:ln>
          </c:spPr>
          <c:marker>
            <c:symbol val="none"/>
          </c:marker>
          <c:cat>
            <c:strRef>
              <c:f>Sheet1!$B$1:$D$1</c:f>
              <c:strCache>
                <c:ptCount val="3"/>
                <c:pt idx="0">
                  <c:v>Time 1</c:v>
                </c:pt>
                <c:pt idx="1">
                  <c:v>Time 2</c:v>
                </c:pt>
                <c:pt idx="2">
                  <c:v>Time 3</c:v>
                </c:pt>
              </c:strCache>
            </c:strRef>
          </c:cat>
          <c:val>
            <c:numRef>
              <c:f>Sheet1!$B$4:$D$4</c:f>
              <c:numCache>
                <c:formatCode>General</c:formatCode>
                <c:ptCount val="3"/>
                <c:pt idx="0">
                  <c:v>6.83</c:v>
                </c:pt>
                <c:pt idx="1">
                  <c:v>7.52</c:v>
                </c:pt>
                <c:pt idx="2">
                  <c:v>7.4</c:v>
                </c:pt>
              </c:numCache>
            </c:numRef>
          </c:val>
          <c:smooth val="0"/>
          <c:extLst>
            <c:ext xmlns:c16="http://schemas.microsoft.com/office/drawing/2014/chart" uri="{C3380CC4-5D6E-409C-BE32-E72D297353CC}">
              <c16:uniqueId val="{00000002-1670-4291-93FD-FC57DEC3C09E}"/>
            </c:ext>
          </c:extLst>
        </c:ser>
        <c:ser>
          <c:idx val="3"/>
          <c:order val="3"/>
          <c:tx>
            <c:strRef>
              <c:f>Sheet1!$A$5</c:f>
              <c:strCache>
                <c:ptCount val="1"/>
                <c:pt idx="0">
                  <c:v>Narrative</c:v>
                </c:pt>
              </c:strCache>
            </c:strRef>
          </c:tx>
          <c:spPr>
            <a:ln>
              <a:solidFill>
                <a:srgbClr val="FFED00"/>
              </a:solidFill>
            </a:ln>
          </c:spPr>
          <c:marker>
            <c:symbol val="none"/>
          </c:marker>
          <c:cat>
            <c:strRef>
              <c:f>Sheet1!$B$1:$D$1</c:f>
              <c:strCache>
                <c:ptCount val="3"/>
                <c:pt idx="0">
                  <c:v>Time 1</c:v>
                </c:pt>
                <c:pt idx="1">
                  <c:v>Time 2</c:v>
                </c:pt>
                <c:pt idx="2">
                  <c:v>Time 3</c:v>
                </c:pt>
              </c:strCache>
            </c:strRef>
          </c:cat>
          <c:val>
            <c:numRef>
              <c:f>Sheet1!$B$5:$D$5</c:f>
              <c:numCache>
                <c:formatCode>General</c:formatCode>
                <c:ptCount val="3"/>
                <c:pt idx="0">
                  <c:v>7.21</c:v>
                </c:pt>
                <c:pt idx="1">
                  <c:v>8.82</c:v>
                </c:pt>
                <c:pt idx="2">
                  <c:v>9.57</c:v>
                </c:pt>
              </c:numCache>
            </c:numRef>
          </c:val>
          <c:smooth val="0"/>
          <c:extLst>
            <c:ext xmlns:c16="http://schemas.microsoft.com/office/drawing/2014/chart" uri="{C3380CC4-5D6E-409C-BE32-E72D297353CC}">
              <c16:uniqueId val="{00000003-1670-4291-93FD-FC57DEC3C09E}"/>
            </c:ext>
          </c:extLst>
        </c:ser>
        <c:dLbls>
          <c:showLegendKey val="0"/>
          <c:showVal val="0"/>
          <c:showCatName val="0"/>
          <c:showSerName val="0"/>
          <c:showPercent val="0"/>
          <c:showBubbleSize val="0"/>
        </c:dLbls>
        <c:smooth val="0"/>
        <c:axId val="79469184"/>
        <c:axId val="80413056"/>
      </c:lineChart>
      <c:catAx>
        <c:axId val="79469184"/>
        <c:scaling>
          <c:orientation val="minMax"/>
        </c:scaling>
        <c:delete val="0"/>
        <c:axPos val="b"/>
        <c:numFmt formatCode="General" sourceLinked="0"/>
        <c:majorTickMark val="out"/>
        <c:minorTickMark val="none"/>
        <c:tickLblPos val="nextTo"/>
        <c:crossAx val="80413056"/>
        <c:crosses val="autoZero"/>
        <c:auto val="1"/>
        <c:lblAlgn val="ctr"/>
        <c:lblOffset val="100"/>
        <c:noMultiLvlLbl val="0"/>
      </c:catAx>
      <c:valAx>
        <c:axId val="80413056"/>
        <c:scaling>
          <c:orientation val="minMax"/>
          <c:max val="10"/>
          <c:min val="6"/>
        </c:scaling>
        <c:delete val="0"/>
        <c:axPos val="l"/>
        <c:majorGridlines/>
        <c:title>
          <c:tx>
            <c:rich>
              <a:bodyPr rot="-5400000" vert="horz"/>
              <a:lstStyle/>
              <a:p>
                <a:pPr>
                  <a:defRPr/>
                </a:pPr>
                <a:r>
                  <a:rPr lang="en-GB" dirty="0"/>
                  <a:t>Mean score</a:t>
                </a:r>
              </a:p>
              <a:p>
                <a:pPr>
                  <a:defRPr/>
                </a:pPr>
                <a:r>
                  <a:rPr lang="en-GB" dirty="0"/>
                  <a:t>Population mean = 10; SD = 3</a:t>
                </a:r>
              </a:p>
            </c:rich>
          </c:tx>
          <c:overlay val="0"/>
        </c:title>
        <c:numFmt formatCode="General" sourceLinked="1"/>
        <c:majorTickMark val="out"/>
        <c:minorTickMark val="none"/>
        <c:tickLblPos val="nextTo"/>
        <c:crossAx val="79469184"/>
        <c:crosses val="autoZero"/>
        <c:crossBetween val="between"/>
        <c:majorUnit val="1"/>
      </c:valAx>
    </c:plotArea>
    <c:legend>
      <c:legendPos val="r"/>
      <c:layout>
        <c:manualLayout>
          <c:xMode val="edge"/>
          <c:yMode val="edge"/>
          <c:x val="0.75677846167020302"/>
          <c:y val="0.32092342235964039"/>
          <c:w val="0.18627389718007234"/>
          <c:h val="0.42505913085813313"/>
        </c:manualLayout>
      </c:layout>
      <c:overlay val="0"/>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GB" sz="1600" b="1" i="0" u="none" strike="noStrike" baseline="0" dirty="0">
                <a:latin typeface="Century Gothic" panose="020B0502020202020204" pitchFamily="34" charset="0"/>
              </a:rPr>
              <a:t>YARC mean standard scores for children in the </a:t>
            </a:r>
          </a:p>
          <a:p>
            <a:pPr>
              <a:defRPr/>
            </a:pPr>
            <a:r>
              <a:rPr lang="en-GB" sz="1600" b="1" i="0" u="none" strike="noStrike" baseline="0" dirty="0">
                <a:latin typeface="Century Gothic" panose="020B0502020202020204" pitchFamily="34" charset="0"/>
              </a:rPr>
              <a:t>active group at T1, 2 &amp; 3 </a:t>
            </a:r>
            <a:endParaRPr lang="en-GB" sz="1600" dirty="0">
              <a:latin typeface="Century Gothic" panose="020B0502020202020204" pitchFamily="34" charset="0"/>
            </a:endParaRPr>
          </a:p>
        </c:rich>
      </c:tx>
      <c:overlay val="0"/>
    </c:title>
    <c:autoTitleDeleted val="0"/>
    <c:plotArea>
      <c:layout/>
      <c:barChart>
        <c:barDir val="col"/>
        <c:grouping val="clustered"/>
        <c:varyColors val="0"/>
        <c:ser>
          <c:idx val="0"/>
          <c:order val="0"/>
          <c:tx>
            <c:strRef>
              <c:f>'T123'!$B$6</c:f>
              <c:strCache>
                <c:ptCount val="1"/>
                <c:pt idx="0">
                  <c:v>Accuracy</c:v>
                </c:pt>
              </c:strCache>
            </c:strRef>
          </c:tx>
          <c:spPr>
            <a:solidFill>
              <a:srgbClr val="38D2D5"/>
            </a:solidFill>
          </c:spPr>
          <c:invertIfNegative val="0"/>
          <c:cat>
            <c:strRef>
              <c:f>'T123'!$A$7:$A$9</c:f>
              <c:strCache>
                <c:ptCount val="3"/>
                <c:pt idx="0">
                  <c:v>Time 1</c:v>
                </c:pt>
                <c:pt idx="1">
                  <c:v>Time 2</c:v>
                </c:pt>
                <c:pt idx="2">
                  <c:v>Time 3</c:v>
                </c:pt>
              </c:strCache>
            </c:strRef>
          </c:cat>
          <c:val>
            <c:numRef>
              <c:f>'T123'!$B$7:$B$9</c:f>
              <c:numCache>
                <c:formatCode>General</c:formatCode>
                <c:ptCount val="3"/>
                <c:pt idx="0">
                  <c:v>93.76</c:v>
                </c:pt>
                <c:pt idx="1">
                  <c:v>93.35</c:v>
                </c:pt>
                <c:pt idx="2">
                  <c:v>93.36</c:v>
                </c:pt>
              </c:numCache>
            </c:numRef>
          </c:val>
          <c:extLst>
            <c:ext xmlns:c16="http://schemas.microsoft.com/office/drawing/2014/chart" uri="{C3380CC4-5D6E-409C-BE32-E72D297353CC}">
              <c16:uniqueId val="{00000000-1B37-468E-879F-DD0809A7A300}"/>
            </c:ext>
          </c:extLst>
        </c:ser>
        <c:ser>
          <c:idx val="1"/>
          <c:order val="1"/>
          <c:tx>
            <c:strRef>
              <c:f>'T123'!$C$6</c:f>
              <c:strCache>
                <c:ptCount val="1"/>
                <c:pt idx="0">
                  <c:v>Comprehension</c:v>
                </c:pt>
              </c:strCache>
            </c:strRef>
          </c:tx>
          <c:spPr>
            <a:solidFill>
              <a:srgbClr val="0D0B23"/>
            </a:solidFill>
          </c:spPr>
          <c:invertIfNegative val="0"/>
          <c:cat>
            <c:strRef>
              <c:f>'T123'!$A$7:$A$9</c:f>
              <c:strCache>
                <c:ptCount val="3"/>
                <c:pt idx="0">
                  <c:v>Time 1</c:v>
                </c:pt>
                <c:pt idx="1">
                  <c:v>Time 2</c:v>
                </c:pt>
                <c:pt idx="2">
                  <c:v>Time 3</c:v>
                </c:pt>
              </c:strCache>
            </c:strRef>
          </c:cat>
          <c:val>
            <c:numRef>
              <c:f>'T123'!$C$7:$C$9</c:f>
              <c:numCache>
                <c:formatCode>General</c:formatCode>
                <c:ptCount val="3"/>
                <c:pt idx="0">
                  <c:v>93.740000000000023</c:v>
                </c:pt>
                <c:pt idx="1">
                  <c:v>90.82</c:v>
                </c:pt>
                <c:pt idx="2">
                  <c:v>97.19</c:v>
                </c:pt>
              </c:numCache>
            </c:numRef>
          </c:val>
          <c:extLst>
            <c:ext xmlns:c16="http://schemas.microsoft.com/office/drawing/2014/chart" uri="{C3380CC4-5D6E-409C-BE32-E72D297353CC}">
              <c16:uniqueId val="{00000001-1B37-468E-879F-DD0809A7A300}"/>
            </c:ext>
          </c:extLst>
        </c:ser>
        <c:dLbls>
          <c:showLegendKey val="0"/>
          <c:showVal val="0"/>
          <c:showCatName val="0"/>
          <c:showSerName val="0"/>
          <c:showPercent val="0"/>
          <c:showBubbleSize val="0"/>
        </c:dLbls>
        <c:gapWidth val="150"/>
        <c:axId val="80446976"/>
        <c:axId val="80448512"/>
      </c:barChart>
      <c:catAx>
        <c:axId val="80446976"/>
        <c:scaling>
          <c:orientation val="minMax"/>
        </c:scaling>
        <c:delete val="0"/>
        <c:axPos val="b"/>
        <c:numFmt formatCode="General" sourceLinked="0"/>
        <c:majorTickMark val="out"/>
        <c:minorTickMark val="none"/>
        <c:tickLblPos val="nextTo"/>
        <c:txPr>
          <a:bodyPr/>
          <a:lstStyle/>
          <a:p>
            <a:pPr>
              <a:defRPr>
                <a:latin typeface="Century Gothic" panose="020B0502020202020204" pitchFamily="34" charset="0"/>
              </a:defRPr>
            </a:pPr>
            <a:endParaRPr lang="en-US"/>
          </a:p>
        </c:txPr>
        <c:crossAx val="80448512"/>
        <c:crosses val="autoZero"/>
        <c:auto val="1"/>
        <c:lblAlgn val="ctr"/>
        <c:lblOffset val="100"/>
        <c:noMultiLvlLbl val="0"/>
      </c:catAx>
      <c:valAx>
        <c:axId val="80448512"/>
        <c:scaling>
          <c:orientation val="minMax"/>
        </c:scaling>
        <c:delete val="0"/>
        <c:axPos val="l"/>
        <c:majorGridlines/>
        <c:title>
          <c:tx>
            <c:rich>
              <a:bodyPr rot="-5400000" vert="horz"/>
              <a:lstStyle/>
              <a:p>
                <a:pPr>
                  <a:defRPr>
                    <a:latin typeface="Century Gothic" panose="020B0502020202020204" pitchFamily="34" charset="0"/>
                  </a:defRPr>
                </a:pPr>
                <a:r>
                  <a:rPr lang="en-GB" sz="1000" b="0" i="0" baseline="0">
                    <a:latin typeface="Century Gothic" panose="020B0502020202020204" pitchFamily="34" charset="0"/>
                  </a:rPr>
                  <a:t>Mean standard scores</a:t>
                </a:r>
                <a:endParaRPr lang="en-GB" sz="1000" b="0">
                  <a:latin typeface="Century Gothic" panose="020B0502020202020204" pitchFamily="34" charset="0"/>
                </a:endParaRPr>
              </a:p>
              <a:p>
                <a:pPr>
                  <a:defRPr>
                    <a:latin typeface="Century Gothic" panose="020B0502020202020204" pitchFamily="34" charset="0"/>
                  </a:defRPr>
                </a:pPr>
                <a:r>
                  <a:rPr lang="en-GB" sz="1000" b="0" i="0" baseline="0">
                    <a:latin typeface="Century Gothic" panose="020B0502020202020204" pitchFamily="34" charset="0"/>
                  </a:rPr>
                  <a:t>based on a population mean = 100; SD = 15</a:t>
                </a:r>
              </a:p>
            </c:rich>
          </c:tx>
          <c:overlay val="0"/>
        </c:title>
        <c:numFmt formatCode="General" sourceLinked="1"/>
        <c:majorTickMark val="out"/>
        <c:minorTickMark val="none"/>
        <c:tickLblPos val="nextTo"/>
        <c:crossAx val="80446976"/>
        <c:crosses val="autoZero"/>
        <c:crossBetween val="between"/>
      </c:valAx>
    </c:plotArea>
    <c:legend>
      <c:legendPos val="r"/>
      <c:overlay val="0"/>
      <c:txPr>
        <a:bodyPr/>
        <a:lstStyle/>
        <a:p>
          <a:pPr>
            <a:defRPr>
              <a:latin typeface="Century Gothic" panose="020B0502020202020204" pitchFamily="34" charset="0"/>
            </a:defRPr>
          </a:pPr>
          <a:endParaRPr lang="en-US"/>
        </a:p>
      </c:txPr>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GB" sz="1800" b="1" i="0" u="none" strike="noStrike" baseline="0" dirty="0">
                <a:latin typeface="Century Gothic" panose="020B0502020202020204" pitchFamily="34" charset="0"/>
              </a:rPr>
              <a:t>SLC Progression Tool mean scores for children </a:t>
            </a:r>
          </a:p>
          <a:p>
            <a:pPr>
              <a:defRPr/>
            </a:pPr>
            <a:r>
              <a:rPr lang="en-GB" sz="1800" b="1" i="0" u="none" strike="noStrike" baseline="0" dirty="0">
                <a:latin typeface="Century Gothic" panose="020B0502020202020204" pitchFamily="34" charset="0"/>
              </a:rPr>
              <a:t>in the active group at T1, 2 &amp; 3</a:t>
            </a:r>
            <a:endParaRPr lang="en-GB" dirty="0">
              <a:latin typeface="Century Gothic" panose="020B0502020202020204" pitchFamily="34" charset="0"/>
            </a:endParaRPr>
          </a:p>
        </c:rich>
      </c:tx>
      <c:overlay val="0"/>
    </c:title>
    <c:autoTitleDeleted val="0"/>
    <c:plotArea>
      <c:layout/>
      <c:lineChart>
        <c:grouping val="standard"/>
        <c:varyColors val="0"/>
        <c:ser>
          <c:idx val="0"/>
          <c:order val="0"/>
          <c:tx>
            <c:strRef>
              <c:f>Sheet1!$A$2</c:f>
              <c:strCache>
                <c:ptCount val="1"/>
                <c:pt idx="0">
                  <c:v>Understanding Spoken</c:v>
                </c:pt>
              </c:strCache>
            </c:strRef>
          </c:tx>
          <c:spPr>
            <a:ln>
              <a:solidFill>
                <a:srgbClr val="38D2D5"/>
              </a:solidFill>
            </a:ln>
          </c:spPr>
          <c:marker>
            <c:symbol val="none"/>
          </c:marker>
          <c:cat>
            <c:strRef>
              <c:f>Sheet1!$B$1:$D$1</c:f>
              <c:strCache>
                <c:ptCount val="3"/>
                <c:pt idx="0">
                  <c:v>Time 1</c:v>
                </c:pt>
                <c:pt idx="1">
                  <c:v>Time 2</c:v>
                </c:pt>
                <c:pt idx="2">
                  <c:v>Time 3</c:v>
                </c:pt>
              </c:strCache>
            </c:strRef>
          </c:cat>
          <c:val>
            <c:numRef>
              <c:f>Sheet1!$B$2:$D$2</c:f>
              <c:numCache>
                <c:formatCode>General</c:formatCode>
                <c:ptCount val="3"/>
                <c:pt idx="0">
                  <c:v>11.04</c:v>
                </c:pt>
                <c:pt idx="1">
                  <c:v>12.739999999999998</c:v>
                </c:pt>
                <c:pt idx="2">
                  <c:v>13</c:v>
                </c:pt>
              </c:numCache>
            </c:numRef>
          </c:val>
          <c:smooth val="0"/>
          <c:extLst>
            <c:ext xmlns:c16="http://schemas.microsoft.com/office/drawing/2014/chart" uri="{C3380CC4-5D6E-409C-BE32-E72D297353CC}">
              <c16:uniqueId val="{00000000-B560-4C4B-B049-3D134976FAD1}"/>
            </c:ext>
          </c:extLst>
        </c:ser>
        <c:ser>
          <c:idx val="1"/>
          <c:order val="1"/>
          <c:tx>
            <c:strRef>
              <c:f>Sheet1!$A$3</c:f>
              <c:strCache>
                <c:ptCount val="1"/>
                <c:pt idx="0">
                  <c:v>Understanding Vocabulary</c:v>
                </c:pt>
              </c:strCache>
            </c:strRef>
          </c:tx>
          <c:spPr>
            <a:ln>
              <a:solidFill>
                <a:srgbClr val="E13A46"/>
              </a:solidFill>
            </a:ln>
          </c:spPr>
          <c:marker>
            <c:symbol val="none"/>
          </c:marker>
          <c:cat>
            <c:strRef>
              <c:f>Sheet1!$B$1:$D$1</c:f>
              <c:strCache>
                <c:ptCount val="3"/>
                <c:pt idx="0">
                  <c:v>Time 1</c:v>
                </c:pt>
                <c:pt idx="1">
                  <c:v>Time 2</c:v>
                </c:pt>
                <c:pt idx="2">
                  <c:v>Time 3</c:v>
                </c:pt>
              </c:strCache>
            </c:strRef>
          </c:cat>
          <c:val>
            <c:numRef>
              <c:f>Sheet1!$B$3:$D$3</c:f>
              <c:numCache>
                <c:formatCode>General</c:formatCode>
                <c:ptCount val="3"/>
                <c:pt idx="0">
                  <c:v>9</c:v>
                </c:pt>
                <c:pt idx="1">
                  <c:v>12.450000000000006</c:v>
                </c:pt>
                <c:pt idx="2">
                  <c:v>12.82</c:v>
                </c:pt>
              </c:numCache>
            </c:numRef>
          </c:val>
          <c:smooth val="0"/>
          <c:extLst>
            <c:ext xmlns:c16="http://schemas.microsoft.com/office/drawing/2014/chart" uri="{C3380CC4-5D6E-409C-BE32-E72D297353CC}">
              <c16:uniqueId val="{00000001-B560-4C4B-B049-3D134976FAD1}"/>
            </c:ext>
          </c:extLst>
        </c:ser>
        <c:ser>
          <c:idx val="2"/>
          <c:order val="2"/>
          <c:tx>
            <c:strRef>
              <c:f>Sheet1!$A$4</c:f>
              <c:strCache>
                <c:ptCount val="1"/>
                <c:pt idx="0">
                  <c:v>Sentences</c:v>
                </c:pt>
              </c:strCache>
            </c:strRef>
          </c:tx>
          <c:spPr>
            <a:ln>
              <a:solidFill>
                <a:srgbClr val="389810"/>
              </a:solidFill>
            </a:ln>
          </c:spPr>
          <c:marker>
            <c:symbol val="none"/>
          </c:marker>
          <c:cat>
            <c:strRef>
              <c:f>Sheet1!$B$1:$D$1</c:f>
              <c:strCache>
                <c:ptCount val="3"/>
                <c:pt idx="0">
                  <c:v>Time 1</c:v>
                </c:pt>
                <c:pt idx="1">
                  <c:v>Time 2</c:v>
                </c:pt>
                <c:pt idx="2">
                  <c:v>Time 3</c:v>
                </c:pt>
              </c:strCache>
            </c:strRef>
          </c:cat>
          <c:val>
            <c:numRef>
              <c:f>Sheet1!$B$4:$D$4</c:f>
              <c:numCache>
                <c:formatCode>General</c:formatCode>
                <c:ptCount val="3"/>
                <c:pt idx="0">
                  <c:v>10.09</c:v>
                </c:pt>
                <c:pt idx="1">
                  <c:v>11.83</c:v>
                </c:pt>
                <c:pt idx="2">
                  <c:v>11.91</c:v>
                </c:pt>
              </c:numCache>
            </c:numRef>
          </c:val>
          <c:smooth val="0"/>
          <c:extLst>
            <c:ext xmlns:c16="http://schemas.microsoft.com/office/drawing/2014/chart" uri="{C3380CC4-5D6E-409C-BE32-E72D297353CC}">
              <c16:uniqueId val="{00000002-B560-4C4B-B049-3D134976FAD1}"/>
            </c:ext>
          </c:extLst>
        </c:ser>
        <c:ser>
          <c:idx val="3"/>
          <c:order val="3"/>
          <c:tx>
            <c:strRef>
              <c:f>Sheet1!$A$5</c:f>
              <c:strCache>
                <c:ptCount val="1"/>
                <c:pt idx="0">
                  <c:v>Narrative</c:v>
                </c:pt>
              </c:strCache>
            </c:strRef>
          </c:tx>
          <c:spPr>
            <a:ln>
              <a:solidFill>
                <a:srgbClr val="E28DC9"/>
              </a:solidFill>
            </a:ln>
          </c:spPr>
          <c:marker>
            <c:symbol val="none"/>
          </c:marker>
          <c:cat>
            <c:strRef>
              <c:f>Sheet1!$B$1:$D$1</c:f>
              <c:strCache>
                <c:ptCount val="3"/>
                <c:pt idx="0">
                  <c:v>Time 1</c:v>
                </c:pt>
                <c:pt idx="1">
                  <c:v>Time 2</c:v>
                </c:pt>
                <c:pt idx="2">
                  <c:v>Time 3</c:v>
                </c:pt>
              </c:strCache>
            </c:strRef>
          </c:cat>
          <c:val>
            <c:numRef>
              <c:f>Sheet1!$B$5:$D$5</c:f>
              <c:numCache>
                <c:formatCode>General</c:formatCode>
                <c:ptCount val="3"/>
                <c:pt idx="0">
                  <c:v>7.96</c:v>
                </c:pt>
                <c:pt idx="1">
                  <c:v>12.61</c:v>
                </c:pt>
                <c:pt idx="2">
                  <c:v>12.39</c:v>
                </c:pt>
              </c:numCache>
            </c:numRef>
          </c:val>
          <c:smooth val="0"/>
          <c:extLst>
            <c:ext xmlns:c16="http://schemas.microsoft.com/office/drawing/2014/chart" uri="{C3380CC4-5D6E-409C-BE32-E72D297353CC}">
              <c16:uniqueId val="{00000003-B560-4C4B-B049-3D134976FAD1}"/>
            </c:ext>
          </c:extLst>
        </c:ser>
        <c:ser>
          <c:idx val="4"/>
          <c:order val="4"/>
          <c:tx>
            <c:strRef>
              <c:f>Sheet1!$A$6</c:f>
              <c:strCache>
                <c:ptCount val="1"/>
                <c:pt idx="0">
                  <c:v>Speech</c:v>
                </c:pt>
              </c:strCache>
            </c:strRef>
          </c:tx>
          <c:spPr>
            <a:ln>
              <a:solidFill>
                <a:srgbClr val="DCDCDC"/>
              </a:solidFill>
            </a:ln>
          </c:spPr>
          <c:marker>
            <c:symbol val="none"/>
          </c:marker>
          <c:cat>
            <c:strRef>
              <c:f>Sheet1!$B$1:$D$1</c:f>
              <c:strCache>
                <c:ptCount val="3"/>
                <c:pt idx="0">
                  <c:v>Time 1</c:v>
                </c:pt>
                <c:pt idx="1">
                  <c:v>Time 2</c:v>
                </c:pt>
                <c:pt idx="2">
                  <c:v>Time 3</c:v>
                </c:pt>
              </c:strCache>
            </c:strRef>
          </c:cat>
          <c:val>
            <c:numRef>
              <c:f>Sheet1!$B$6:$D$6</c:f>
              <c:numCache>
                <c:formatCode>General</c:formatCode>
                <c:ptCount val="3"/>
                <c:pt idx="0">
                  <c:v>10.17</c:v>
                </c:pt>
                <c:pt idx="1">
                  <c:v>12.33</c:v>
                </c:pt>
                <c:pt idx="2">
                  <c:v>13.5</c:v>
                </c:pt>
              </c:numCache>
            </c:numRef>
          </c:val>
          <c:smooth val="0"/>
          <c:extLst>
            <c:ext xmlns:c16="http://schemas.microsoft.com/office/drawing/2014/chart" uri="{C3380CC4-5D6E-409C-BE32-E72D297353CC}">
              <c16:uniqueId val="{00000004-B560-4C4B-B049-3D134976FAD1}"/>
            </c:ext>
          </c:extLst>
        </c:ser>
        <c:ser>
          <c:idx val="5"/>
          <c:order val="5"/>
          <c:tx>
            <c:strRef>
              <c:f>Sheet1!$A$7</c:f>
              <c:strCache>
                <c:ptCount val="1"/>
                <c:pt idx="0">
                  <c:v>Social Interaction</c:v>
                </c:pt>
              </c:strCache>
            </c:strRef>
          </c:tx>
          <c:spPr>
            <a:ln>
              <a:solidFill>
                <a:srgbClr val="FFED00"/>
              </a:solidFill>
            </a:ln>
          </c:spPr>
          <c:marker>
            <c:symbol val="none"/>
          </c:marker>
          <c:cat>
            <c:strRef>
              <c:f>Sheet1!$B$1:$D$1</c:f>
              <c:strCache>
                <c:ptCount val="3"/>
                <c:pt idx="0">
                  <c:v>Time 1</c:v>
                </c:pt>
                <c:pt idx="1">
                  <c:v>Time 2</c:v>
                </c:pt>
                <c:pt idx="2">
                  <c:v>Time 3</c:v>
                </c:pt>
              </c:strCache>
            </c:strRef>
          </c:cat>
          <c:val>
            <c:numRef>
              <c:f>Sheet1!$B$7:$D$7</c:f>
              <c:numCache>
                <c:formatCode>General</c:formatCode>
                <c:ptCount val="3"/>
                <c:pt idx="0">
                  <c:v>10.729999999999999</c:v>
                </c:pt>
                <c:pt idx="1">
                  <c:v>12.27</c:v>
                </c:pt>
                <c:pt idx="2">
                  <c:v>12.639999999999999</c:v>
                </c:pt>
              </c:numCache>
            </c:numRef>
          </c:val>
          <c:smooth val="0"/>
          <c:extLst>
            <c:ext xmlns:c16="http://schemas.microsoft.com/office/drawing/2014/chart" uri="{C3380CC4-5D6E-409C-BE32-E72D297353CC}">
              <c16:uniqueId val="{00000005-B560-4C4B-B049-3D134976FAD1}"/>
            </c:ext>
          </c:extLst>
        </c:ser>
        <c:dLbls>
          <c:showLegendKey val="0"/>
          <c:showVal val="0"/>
          <c:showCatName val="0"/>
          <c:showSerName val="0"/>
          <c:showPercent val="0"/>
          <c:showBubbleSize val="0"/>
        </c:dLbls>
        <c:smooth val="0"/>
        <c:axId val="80821632"/>
        <c:axId val="80852096"/>
      </c:lineChart>
      <c:catAx>
        <c:axId val="80821632"/>
        <c:scaling>
          <c:orientation val="minMax"/>
        </c:scaling>
        <c:delete val="0"/>
        <c:axPos val="b"/>
        <c:numFmt formatCode="General" sourceLinked="0"/>
        <c:majorTickMark val="out"/>
        <c:minorTickMark val="none"/>
        <c:tickLblPos val="nextTo"/>
        <c:crossAx val="80852096"/>
        <c:crosses val="autoZero"/>
        <c:auto val="1"/>
        <c:lblAlgn val="ctr"/>
        <c:lblOffset val="100"/>
        <c:noMultiLvlLbl val="0"/>
      </c:catAx>
      <c:valAx>
        <c:axId val="80852096"/>
        <c:scaling>
          <c:orientation val="minMax"/>
          <c:max val="14"/>
          <c:min val="7"/>
        </c:scaling>
        <c:delete val="0"/>
        <c:axPos val="l"/>
        <c:majorGridlines/>
        <c:title>
          <c:tx>
            <c:rich>
              <a:bodyPr rot="-5400000" vert="horz"/>
              <a:lstStyle/>
              <a:p>
                <a:pPr>
                  <a:defRPr/>
                </a:pPr>
                <a:r>
                  <a:rPr lang="en-GB" sz="1000" b="0" i="0" baseline="0" dirty="0"/>
                  <a:t>Average score</a:t>
                </a:r>
                <a:endParaRPr lang="en-GB" sz="1000" b="0" dirty="0"/>
              </a:p>
              <a:p>
                <a:pPr>
                  <a:defRPr/>
                </a:pPr>
                <a:r>
                  <a:rPr lang="en-GB" sz="1000" b="0" i="0" baseline="0" dirty="0"/>
                  <a:t>max. = 15</a:t>
                </a:r>
                <a:endParaRPr lang="en-GB" sz="1000" b="0" dirty="0"/>
              </a:p>
            </c:rich>
          </c:tx>
          <c:overlay val="0"/>
        </c:title>
        <c:numFmt formatCode="General" sourceLinked="1"/>
        <c:majorTickMark val="out"/>
        <c:minorTickMark val="none"/>
        <c:tickLblPos val="nextTo"/>
        <c:crossAx val="80821632"/>
        <c:crosses val="autoZero"/>
        <c:crossBetween val="between"/>
        <c:majorUnit val="1"/>
      </c:valAx>
    </c:plotArea>
    <c:legend>
      <c:legendPos val="r"/>
      <c:overlay val="0"/>
    </c:legend>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BEEE16-6D05-4FAC-90E0-FF9CB0F32FCA}" type="doc">
      <dgm:prSet loTypeId="urn:microsoft.com/office/officeart/2005/8/layout/matrix1" loCatId="matrix" qsTypeId="urn:microsoft.com/office/officeart/2005/8/quickstyle/simple1" qsCatId="simple" csTypeId="urn:microsoft.com/office/officeart/2005/8/colors/colorful3" csCatId="colorful" phldr="1"/>
      <dgm:spPr/>
      <dgm:t>
        <a:bodyPr/>
        <a:lstStyle/>
        <a:p>
          <a:endParaRPr lang="en-GB"/>
        </a:p>
      </dgm:t>
    </dgm:pt>
    <dgm:pt modelId="{9C812EAD-A8B7-4F6A-A7FB-B5404481E85E}">
      <dgm:prSet phldrT="[Text]" custT="1"/>
      <dgm:spPr>
        <a:xfrm>
          <a:off x="2169452" y="1177290"/>
          <a:ext cx="2352433" cy="991087"/>
        </a:xfrm>
        <a:solidFill>
          <a:srgbClr val="38D2D5"/>
        </a:solidFill>
        <a:ln w="38100" cap="flat" cmpd="sng" algn="ctr">
          <a:solidFill>
            <a:srgbClr val="38D2D5"/>
          </a:solidFill>
          <a:prstDash val="solid"/>
        </a:ln>
        <a:effectLst/>
      </dgm:spPr>
      <dgm:t>
        <a:bodyPr/>
        <a:lstStyle/>
        <a:p>
          <a:pPr algn="ctr"/>
          <a:r>
            <a:rPr lang="en-GB" sz="1800" b="1" dirty="0">
              <a:solidFill>
                <a:srgbClr val="0D0B23"/>
              </a:solidFill>
              <a:latin typeface="+mn-lt"/>
              <a:ea typeface="+mn-ea"/>
              <a:cs typeface="+mn-cs"/>
            </a:rPr>
            <a:t>Targeted intervention</a:t>
          </a:r>
        </a:p>
      </dgm:t>
    </dgm:pt>
    <dgm:pt modelId="{7E35166A-9089-4C63-8B65-17EECF654CEC}" type="parTrans" cxnId="{27314EFA-64A1-44CC-853D-F232D4C30D07}">
      <dgm:prSet/>
      <dgm:spPr/>
      <dgm:t>
        <a:bodyPr/>
        <a:lstStyle/>
        <a:p>
          <a:pPr algn="ctr"/>
          <a:endParaRPr lang="en-GB" sz="1400" b="1">
            <a:solidFill>
              <a:srgbClr val="0D0B23"/>
            </a:solidFill>
            <a:latin typeface="+mn-lt"/>
          </a:endParaRPr>
        </a:p>
      </dgm:t>
    </dgm:pt>
    <dgm:pt modelId="{4F568A7D-057D-4C89-B838-A14BF0F26C7D}" type="sibTrans" cxnId="{27314EFA-64A1-44CC-853D-F232D4C30D07}">
      <dgm:prSet/>
      <dgm:spPr/>
      <dgm:t>
        <a:bodyPr/>
        <a:lstStyle/>
        <a:p>
          <a:pPr algn="ctr"/>
          <a:endParaRPr lang="en-GB" sz="1400" b="1">
            <a:solidFill>
              <a:srgbClr val="0D0B23"/>
            </a:solidFill>
            <a:latin typeface="+mn-lt"/>
          </a:endParaRPr>
        </a:p>
      </dgm:t>
    </dgm:pt>
    <dgm:pt modelId="{090255A2-47E3-4B12-9FC4-C869FA813019}">
      <dgm:prSet custT="1"/>
      <dgm:spPr>
        <a:xfrm rot="10800000">
          <a:off x="0" y="1672834"/>
          <a:ext cx="3345668" cy="1672834"/>
        </a:xfrm>
        <a:noFill/>
        <a:ln w="38100" cap="flat" cmpd="sng" algn="ctr">
          <a:solidFill>
            <a:srgbClr val="38D2D5"/>
          </a:solidFill>
          <a:prstDash val="solid"/>
        </a:ln>
        <a:effectLst/>
      </dgm:spPr>
      <dgm:t>
        <a:bodyPr/>
        <a:lstStyle/>
        <a:p>
          <a:pPr algn="ctr"/>
          <a:r>
            <a:rPr lang="en-GB" sz="1600" b="1" dirty="0">
              <a:solidFill>
                <a:srgbClr val="0D0B23"/>
              </a:solidFill>
              <a:latin typeface="+mn-lt"/>
              <a:ea typeface="+mn-ea"/>
              <a:cs typeface="+mn-cs"/>
            </a:rPr>
            <a:t>Delivered  by trained TA three times per week for 8 weeks</a:t>
          </a:r>
        </a:p>
      </dgm:t>
    </dgm:pt>
    <dgm:pt modelId="{053B80A0-7CB4-48FB-93F7-4234113910C5}" type="parTrans" cxnId="{3DA3A087-C2C0-4BD7-882F-9797ACB7905B}">
      <dgm:prSet/>
      <dgm:spPr/>
      <dgm:t>
        <a:bodyPr/>
        <a:lstStyle/>
        <a:p>
          <a:pPr algn="ctr"/>
          <a:endParaRPr lang="en-GB" sz="1400" b="1">
            <a:solidFill>
              <a:srgbClr val="0D0B23"/>
            </a:solidFill>
            <a:latin typeface="+mn-lt"/>
          </a:endParaRPr>
        </a:p>
      </dgm:t>
    </dgm:pt>
    <dgm:pt modelId="{6C1D3C0F-C55F-432F-A1BC-818AF197AE3F}" type="sibTrans" cxnId="{3DA3A087-C2C0-4BD7-882F-9797ACB7905B}">
      <dgm:prSet/>
      <dgm:spPr/>
      <dgm:t>
        <a:bodyPr/>
        <a:lstStyle/>
        <a:p>
          <a:pPr algn="ctr"/>
          <a:endParaRPr lang="en-GB" sz="1400" b="1">
            <a:solidFill>
              <a:srgbClr val="0D0B23"/>
            </a:solidFill>
            <a:latin typeface="+mn-lt"/>
          </a:endParaRPr>
        </a:p>
      </dgm:t>
    </dgm:pt>
    <dgm:pt modelId="{36100429-BC96-4772-B496-00D6AF91A49C}">
      <dgm:prSet custT="1"/>
      <dgm:spPr>
        <a:xfrm rot="5400000">
          <a:off x="4182086" y="836417"/>
          <a:ext cx="1672834" cy="3345668"/>
        </a:xfrm>
        <a:noFill/>
        <a:ln w="38100" cap="flat" cmpd="sng" algn="ctr">
          <a:solidFill>
            <a:srgbClr val="38D2D5"/>
          </a:solidFill>
          <a:prstDash val="solid"/>
        </a:ln>
        <a:effectLst/>
      </dgm:spPr>
      <dgm:t>
        <a:bodyPr/>
        <a:lstStyle/>
        <a:p>
          <a:pPr algn="ctr"/>
          <a:r>
            <a:rPr lang="en-GB" sz="1600" b="1" dirty="0">
              <a:solidFill>
                <a:srgbClr val="0D0B23"/>
              </a:solidFill>
              <a:latin typeface="+mn-lt"/>
              <a:ea typeface="+mn-ea"/>
              <a:cs typeface="+mn-cs"/>
            </a:rPr>
            <a:t>Teacher Manual</a:t>
          </a:r>
        </a:p>
        <a:p>
          <a:pPr algn="ctr"/>
          <a:r>
            <a:rPr lang="en-GB" sz="1600" b="1" dirty="0">
              <a:solidFill>
                <a:srgbClr val="0D0B23"/>
              </a:solidFill>
              <a:latin typeface="+mn-lt"/>
              <a:ea typeface="+mn-ea"/>
              <a:cs typeface="+mn-cs"/>
            </a:rPr>
            <a:t>Whole class activities &amp; homework</a:t>
          </a:r>
        </a:p>
      </dgm:t>
    </dgm:pt>
    <dgm:pt modelId="{635BBDC8-C173-402E-8ACB-6792EF6BE5ED}" type="parTrans" cxnId="{B83C5051-38F6-489A-A2D9-10E01EA31DF0}">
      <dgm:prSet/>
      <dgm:spPr/>
      <dgm:t>
        <a:bodyPr/>
        <a:lstStyle/>
        <a:p>
          <a:pPr algn="ctr"/>
          <a:endParaRPr lang="en-GB" sz="1400" b="1">
            <a:solidFill>
              <a:srgbClr val="0D0B23"/>
            </a:solidFill>
            <a:latin typeface="+mn-lt"/>
          </a:endParaRPr>
        </a:p>
      </dgm:t>
    </dgm:pt>
    <dgm:pt modelId="{BAB1AE1F-E0CD-44F0-8CB0-34A20A159FB7}" type="sibTrans" cxnId="{B83C5051-38F6-489A-A2D9-10E01EA31DF0}">
      <dgm:prSet/>
      <dgm:spPr/>
      <dgm:t>
        <a:bodyPr/>
        <a:lstStyle/>
        <a:p>
          <a:pPr algn="ctr"/>
          <a:endParaRPr lang="en-GB" sz="1400" b="1">
            <a:solidFill>
              <a:srgbClr val="0D0B23"/>
            </a:solidFill>
            <a:latin typeface="+mn-lt"/>
          </a:endParaRPr>
        </a:p>
      </dgm:t>
    </dgm:pt>
    <dgm:pt modelId="{237D8990-2429-436F-9724-E60D76DFB999}">
      <dgm:prSet custT="1"/>
      <dgm:spPr>
        <a:xfrm>
          <a:off x="3345668" y="0"/>
          <a:ext cx="3345668" cy="1672834"/>
        </a:xfrm>
        <a:noFill/>
        <a:ln w="38100" cap="flat" cmpd="sng" algn="ctr">
          <a:solidFill>
            <a:srgbClr val="38D2D5"/>
          </a:solidFill>
          <a:prstDash val="solid"/>
        </a:ln>
        <a:effectLst/>
      </dgm:spPr>
      <dgm:t>
        <a:bodyPr/>
        <a:lstStyle/>
        <a:p>
          <a:pPr algn="ctr"/>
          <a:r>
            <a:rPr lang="en-GB" sz="1600" b="1" dirty="0">
              <a:solidFill>
                <a:srgbClr val="0D0B23"/>
              </a:solidFill>
              <a:latin typeface="+mn-lt"/>
              <a:ea typeface="+mn-ea"/>
              <a:cs typeface="+mn-cs"/>
            </a:rPr>
            <a:t>TBKS2 Tracker &amp; Communication Detective Notebook</a:t>
          </a:r>
        </a:p>
      </dgm:t>
    </dgm:pt>
    <dgm:pt modelId="{1F754ACF-4A52-408A-B1ED-34F54330150E}" type="parTrans" cxnId="{E9455834-0901-4D76-88B6-6A3118DB522D}">
      <dgm:prSet/>
      <dgm:spPr/>
      <dgm:t>
        <a:bodyPr/>
        <a:lstStyle/>
        <a:p>
          <a:endParaRPr lang="en-GB" sz="1400" b="1">
            <a:solidFill>
              <a:srgbClr val="0D0B23"/>
            </a:solidFill>
            <a:latin typeface="+mn-lt"/>
          </a:endParaRPr>
        </a:p>
      </dgm:t>
    </dgm:pt>
    <dgm:pt modelId="{7866D33B-A77A-4FB9-91AC-9EF57969FA4A}" type="sibTrans" cxnId="{E9455834-0901-4D76-88B6-6A3118DB522D}">
      <dgm:prSet/>
      <dgm:spPr/>
      <dgm:t>
        <a:bodyPr/>
        <a:lstStyle/>
        <a:p>
          <a:endParaRPr lang="en-GB" sz="1400" b="1">
            <a:solidFill>
              <a:srgbClr val="0D0B23"/>
            </a:solidFill>
            <a:latin typeface="+mn-lt"/>
          </a:endParaRPr>
        </a:p>
      </dgm:t>
    </dgm:pt>
    <dgm:pt modelId="{F62D4399-19BD-4B96-8731-6446034E3132}">
      <dgm:prSet custT="1"/>
      <dgm:spPr>
        <a:xfrm rot="16200000">
          <a:off x="836417" y="-836417"/>
          <a:ext cx="1672834" cy="3345668"/>
        </a:xfrm>
        <a:noFill/>
        <a:ln w="38100" cap="flat" cmpd="sng" algn="ctr">
          <a:solidFill>
            <a:srgbClr val="38D2D5"/>
          </a:solidFill>
          <a:prstDash val="solid"/>
        </a:ln>
        <a:effectLst/>
      </dgm:spPr>
      <dgm:t>
        <a:bodyPr/>
        <a:lstStyle/>
        <a:p>
          <a:pPr algn="ctr"/>
          <a:r>
            <a:rPr lang="en-GB" sz="1600" b="1" dirty="0">
              <a:solidFill>
                <a:srgbClr val="0D0B23"/>
              </a:solidFill>
              <a:latin typeface="+mn-lt"/>
              <a:ea typeface="+mn-ea"/>
              <a:cs typeface="+mn-cs"/>
            </a:rPr>
            <a:t>Groups of 4 children </a:t>
          </a:r>
        </a:p>
        <a:p>
          <a:pPr algn="ctr"/>
          <a:r>
            <a:rPr lang="en-GB" sz="1600" b="1" dirty="0">
              <a:solidFill>
                <a:srgbClr val="0D0B23"/>
              </a:solidFill>
              <a:latin typeface="+mn-lt"/>
              <a:ea typeface="+mn-ea"/>
              <a:cs typeface="+mn-cs"/>
            </a:rPr>
            <a:t>Yr 3 - 5 with delayed language skills</a:t>
          </a:r>
        </a:p>
      </dgm:t>
    </dgm:pt>
    <dgm:pt modelId="{763EC004-5E0B-484B-93F7-94F4750DFDF6}" type="parTrans" cxnId="{EA1FA995-5B72-4634-9E33-FCC6062925C2}">
      <dgm:prSet/>
      <dgm:spPr/>
      <dgm:t>
        <a:bodyPr/>
        <a:lstStyle/>
        <a:p>
          <a:endParaRPr lang="en-GB" sz="1400" b="1">
            <a:solidFill>
              <a:srgbClr val="0D0B23"/>
            </a:solidFill>
            <a:latin typeface="+mn-lt"/>
          </a:endParaRPr>
        </a:p>
      </dgm:t>
    </dgm:pt>
    <dgm:pt modelId="{ECD99495-820C-4F3C-9618-90A80567932A}" type="sibTrans" cxnId="{EA1FA995-5B72-4634-9E33-FCC6062925C2}">
      <dgm:prSet/>
      <dgm:spPr/>
      <dgm:t>
        <a:bodyPr/>
        <a:lstStyle/>
        <a:p>
          <a:endParaRPr lang="en-GB" sz="1400" b="1">
            <a:solidFill>
              <a:srgbClr val="0D0B23"/>
            </a:solidFill>
            <a:latin typeface="+mn-lt"/>
          </a:endParaRPr>
        </a:p>
      </dgm:t>
    </dgm:pt>
    <dgm:pt modelId="{5A964439-256D-4E16-8767-2D71FF551B6C}" type="pres">
      <dgm:prSet presAssocID="{86BEEE16-6D05-4FAC-90E0-FF9CB0F32FCA}" presName="diagram" presStyleCnt="0">
        <dgm:presLayoutVars>
          <dgm:chMax val="1"/>
          <dgm:dir/>
          <dgm:animLvl val="ctr"/>
          <dgm:resizeHandles val="exact"/>
        </dgm:presLayoutVars>
      </dgm:prSet>
      <dgm:spPr/>
    </dgm:pt>
    <dgm:pt modelId="{44C53570-90A5-4A00-9698-6BB5E8AB39E5}" type="pres">
      <dgm:prSet presAssocID="{86BEEE16-6D05-4FAC-90E0-FF9CB0F32FCA}" presName="matrix" presStyleCnt="0"/>
      <dgm:spPr/>
    </dgm:pt>
    <dgm:pt modelId="{7D88A787-B6DB-4A88-AA41-FE81857C10F5}" type="pres">
      <dgm:prSet presAssocID="{86BEEE16-6D05-4FAC-90E0-FF9CB0F32FCA}" presName="tile1" presStyleLbl="node1" presStyleIdx="0" presStyleCnt="4"/>
      <dgm:spPr>
        <a:prstGeom prst="round1Rect">
          <a:avLst/>
        </a:prstGeom>
      </dgm:spPr>
    </dgm:pt>
    <dgm:pt modelId="{98F58651-3728-4E62-9888-E5EDE19281EC}" type="pres">
      <dgm:prSet presAssocID="{86BEEE16-6D05-4FAC-90E0-FF9CB0F32FCA}" presName="tile1text" presStyleLbl="node1" presStyleIdx="0" presStyleCnt="4">
        <dgm:presLayoutVars>
          <dgm:chMax val="0"/>
          <dgm:chPref val="0"/>
          <dgm:bulletEnabled val="1"/>
        </dgm:presLayoutVars>
      </dgm:prSet>
      <dgm:spPr/>
    </dgm:pt>
    <dgm:pt modelId="{5D3D8A1A-B5BA-4980-BC80-C8E895C306F5}" type="pres">
      <dgm:prSet presAssocID="{86BEEE16-6D05-4FAC-90E0-FF9CB0F32FCA}" presName="tile2" presStyleLbl="node1" presStyleIdx="1" presStyleCnt="4"/>
      <dgm:spPr>
        <a:prstGeom prst="round1Rect">
          <a:avLst/>
        </a:prstGeom>
      </dgm:spPr>
    </dgm:pt>
    <dgm:pt modelId="{4B8AC7AA-89C4-419C-B42D-207E09CCE30A}" type="pres">
      <dgm:prSet presAssocID="{86BEEE16-6D05-4FAC-90E0-FF9CB0F32FCA}" presName="tile2text" presStyleLbl="node1" presStyleIdx="1" presStyleCnt="4">
        <dgm:presLayoutVars>
          <dgm:chMax val="0"/>
          <dgm:chPref val="0"/>
          <dgm:bulletEnabled val="1"/>
        </dgm:presLayoutVars>
      </dgm:prSet>
      <dgm:spPr/>
    </dgm:pt>
    <dgm:pt modelId="{F14EEDB9-3030-4EBB-B521-94F93E1508E3}" type="pres">
      <dgm:prSet presAssocID="{86BEEE16-6D05-4FAC-90E0-FF9CB0F32FCA}" presName="tile3" presStyleLbl="node1" presStyleIdx="2" presStyleCnt="4"/>
      <dgm:spPr>
        <a:prstGeom prst="round1Rect">
          <a:avLst/>
        </a:prstGeom>
      </dgm:spPr>
    </dgm:pt>
    <dgm:pt modelId="{2510B29A-8C44-47CD-962F-AB56184D2E01}" type="pres">
      <dgm:prSet presAssocID="{86BEEE16-6D05-4FAC-90E0-FF9CB0F32FCA}" presName="tile3text" presStyleLbl="node1" presStyleIdx="2" presStyleCnt="4">
        <dgm:presLayoutVars>
          <dgm:chMax val="0"/>
          <dgm:chPref val="0"/>
          <dgm:bulletEnabled val="1"/>
        </dgm:presLayoutVars>
      </dgm:prSet>
      <dgm:spPr/>
    </dgm:pt>
    <dgm:pt modelId="{37C3D51E-7E84-4ED5-8CB7-6CBBE43B2B22}" type="pres">
      <dgm:prSet presAssocID="{86BEEE16-6D05-4FAC-90E0-FF9CB0F32FCA}" presName="tile4" presStyleLbl="node1" presStyleIdx="3" presStyleCnt="4" custLinFactY="2819" custLinFactNeighborX="-657" custLinFactNeighborY="100000"/>
      <dgm:spPr>
        <a:prstGeom prst="round1Rect">
          <a:avLst/>
        </a:prstGeom>
      </dgm:spPr>
    </dgm:pt>
    <dgm:pt modelId="{54C5BBFE-ACC0-46CB-A451-7A092EAF1C19}" type="pres">
      <dgm:prSet presAssocID="{86BEEE16-6D05-4FAC-90E0-FF9CB0F32FCA}" presName="tile4text" presStyleLbl="node1" presStyleIdx="3" presStyleCnt="4">
        <dgm:presLayoutVars>
          <dgm:chMax val="0"/>
          <dgm:chPref val="0"/>
          <dgm:bulletEnabled val="1"/>
        </dgm:presLayoutVars>
      </dgm:prSet>
      <dgm:spPr/>
    </dgm:pt>
    <dgm:pt modelId="{7AB1969D-8EBC-4D59-B5F1-3F960D589056}" type="pres">
      <dgm:prSet presAssocID="{86BEEE16-6D05-4FAC-90E0-FF9CB0F32FCA}" presName="centerTile" presStyleLbl="fgShp" presStyleIdx="0" presStyleCnt="1" custScaleX="117188" custScaleY="102122">
        <dgm:presLayoutVars>
          <dgm:chMax val="0"/>
          <dgm:chPref val="0"/>
        </dgm:presLayoutVars>
      </dgm:prSet>
      <dgm:spPr>
        <a:prstGeom prst="roundRect">
          <a:avLst/>
        </a:prstGeom>
      </dgm:spPr>
    </dgm:pt>
  </dgm:ptLst>
  <dgm:cxnLst>
    <dgm:cxn modelId="{E9455834-0901-4D76-88B6-6A3118DB522D}" srcId="{9C812EAD-A8B7-4F6A-A7FB-B5404481E85E}" destId="{237D8990-2429-436F-9724-E60D76DFB999}" srcOrd="1" destOrd="0" parTransId="{1F754ACF-4A52-408A-B1ED-34F54330150E}" sibTransId="{7866D33B-A77A-4FB9-91AC-9EF57969FA4A}"/>
    <dgm:cxn modelId="{6FB93B63-34B0-4FA3-938F-8B6546FDAF3A}" type="presOf" srcId="{090255A2-47E3-4B12-9FC4-C869FA813019}" destId="{F14EEDB9-3030-4EBB-B521-94F93E1508E3}" srcOrd="0" destOrd="0" presId="urn:microsoft.com/office/officeart/2005/8/layout/matrix1"/>
    <dgm:cxn modelId="{B0AFE36D-95B9-4F7C-9C19-602BABD1C5B8}" type="presOf" srcId="{237D8990-2429-436F-9724-E60D76DFB999}" destId="{5D3D8A1A-B5BA-4980-BC80-C8E895C306F5}" srcOrd="0" destOrd="0" presId="urn:microsoft.com/office/officeart/2005/8/layout/matrix1"/>
    <dgm:cxn modelId="{B83C5051-38F6-489A-A2D9-10E01EA31DF0}" srcId="{9C812EAD-A8B7-4F6A-A7FB-B5404481E85E}" destId="{36100429-BC96-4772-B496-00D6AF91A49C}" srcOrd="3" destOrd="0" parTransId="{635BBDC8-C173-402E-8ACB-6792EF6BE5ED}" sibTransId="{BAB1AE1F-E0CD-44F0-8CB0-34A20A159FB7}"/>
    <dgm:cxn modelId="{FF3C7784-DE18-486C-8DED-074AE2AF3ECE}" type="presOf" srcId="{237D8990-2429-436F-9724-E60D76DFB999}" destId="{4B8AC7AA-89C4-419C-B42D-207E09CCE30A}" srcOrd="1" destOrd="0" presId="urn:microsoft.com/office/officeart/2005/8/layout/matrix1"/>
    <dgm:cxn modelId="{3DA3A087-C2C0-4BD7-882F-9797ACB7905B}" srcId="{9C812EAD-A8B7-4F6A-A7FB-B5404481E85E}" destId="{090255A2-47E3-4B12-9FC4-C869FA813019}" srcOrd="2" destOrd="0" parTransId="{053B80A0-7CB4-48FB-93F7-4234113910C5}" sibTransId="{6C1D3C0F-C55F-432F-A1BC-818AF197AE3F}"/>
    <dgm:cxn modelId="{05870892-4C0D-48A5-9182-8A540DC5B9ED}" type="presOf" srcId="{36100429-BC96-4772-B496-00D6AF91A49C}" destId="{54C5BBFE-ACC0-46CB-A451-7A092EAF1C19}" srcOrd="1" destOrd="0" presId="urn:microsoft.com/office/officeart/2005/8/layout/matrix1"/>
    <dgm:cxn modelId="{EA1FA995-5B72-4634-9E33-FCC6062925C2}" srcId="{9C812EAD-A8B7-4F6A-A7FB-B5404481E85E}" destId="{F62D4399-19BD-4B96-8731-6446034E3132}" srcOrd="0" destOrd="0" parTransId="{763EC004-5E0B-484B-93F7-94F4750DFDF6}" sibTransId="{ECD99495-820C-4F3C-9618-90A80567932A}"/>
    <dgm:cxn modelId="{3AB14AB4-D333-4530-BCB5-2EB84176E7E0}" type="presOf" srcId="{36100429-BC96-4772-B496-00D6AF91A49C}" destId="{37C3D51E-7E84-4ED5-8CB7-6CBBE43B2B22}" srcOrd="0" destOrd="0" presId="urn:microsoft.com/office/officeart/2005/8/layout/matrix1"/>
    <dgm:cxn modelId="{8A7CAAC6-F22C-4D36-9F70-064B43D3617C}" type="presOf" srcId="{9C812EAD-A8B7-4F6A-A7FB-B5404481E85E}" destId="{7AB1969D-8EBC-4D59-B5F1-3F960D589056}" srcOrd="0" destOrd="0" presId="urn:microsoft.com/office/officeart/2005/8/layout/matrix1"/>
    <dgm:cxn modelId="{7574C2D4-93AA-4E30-B3D3-0C1D5B269B2F}" type="presOf" srcId="{F62D4399-19BD-4B96-8731-6446034E3132}" destId="{7D88A787-B6DB-4A88-AA41-FE81857C10F5}" srcOrd="0" destOrd="0" presId="urn:microsoft.com/office/officeart/2005/8/layout/matrix1"/>
    <dgm:cxn modelId="{A3964DE3-894F-4213-9722-F555364A9D9B}" type="presOf" srcId="{090255A2-47E3-4B12-9FC4-C869FA813019}" destId="{2510B29A-8C44-47CD-962F-AB56184D2E01}" srcOrd="1" destOrd="0" presId="urn:microsoft.com/office/officeart/2005/8/layout/matrix1"/>
    <dgm:cxn modelId="{31F0A8E9-1943-461C-B9F2-FB636AAA5323}" type="presOf" srcId="{86BEEE16-6D05-4FAC-90E0-FF9CB0F32FCA}" destId="{5A964439-256D-4E16-8767-2D71FF551B6C}" srcOrd="0" destOrd="0" presId="urn:microsoft.com/office/officeart/2005/8/layout/matrix1"/>
    <dgm:cxn modelId="{7399E0F9-8282-4D87-8F10-7C58256A7231}" type="presOf" srcId="{F62D4399-19BD-4B96-8731-6446034E3132}" destId="{98F58651-3728-4E62-9888-E5EDE19281EC}" srcOrd="1" destOrd="0" presId="urn:microsoft.com/office/officeart/2005/8/layout/matrix1"/>
    <dgm:cxn modelId="{27314EFA-64A1-44CC-853D-F232D4C30D07}" srcId="{86BEEE16-6D05-4FAC-90E0-FF9CB0F32FCA}" destId="{9C812EAD-A8B7-4F6A-A7FB-B5404481E85E}" srcOrd="0" destOrd="0" parTransId="{7E35166A-9089-4C63-8B65-17EECF654CEC}" sibTransId="{4F568A7D-057D-4C89-B838-A14BF0F26C7D}"/>
    <dgm:cxn modelId="{8F2DE7A8-E741-4302-8994-73EDE7726591}" type="presParOf" srcId="{5A964439-256D-4E16-8767-2D71FF551B6C}" destId="{44C53570-90A5-4A00-9698-6BB5E8AB39E5}" srcOrd="0" destOrd="0" presId="urn:microsoft.com/office/officeart/2005/8/layout/matrix1"/>
    <dgm:cxn modelId="{EAAB88F5-4AA8-4A7B-9560-7909EB666762}" type="presParOf" srcId="{44C53570-90A5-4A00-9698-6BB5E8AB39E5}" destId="{7D88A787-B6DB-4A88-AA41-FE81857C10F5}" srcOrd="0" destOrd="0" presId="urn:microsoft.com/office/officeart/2005/8/layout/matrix1"/>
    <dgm:cxn modelId="{0B350828-2012-4065-960C-34B3994BA05E}" type="presParOf" srcId="{44C53570-90A5-4A00-9698-6BB5E8AB39E5}" destId="{98F58651-3728-4E62-9888-E5EDE19281EC}" srcOrd="1" destOrd="0" presId="urn:microsoft.com/office/officeart/2005/8/layout/matrix1"/>
    <dgm:cxn modelId="{6798D15F-FBB4-4C8D-8A52-C4FC100C7D4B}" type="presParOf" srcId="{44C53570-90A5-4A00-9698-6BB5E8AB39E5}" destId="{5D3D8A1A-B5BA-4980-BC80-C8E895C306F5}" srcOrd="2" destOrd="0" presId="urn:microsoft.com/office/officeart/2005/8/layout/matrix1"/>
    <dgm:cxn modelId="{696A87F8-A54C-4FA1-BC95-1C5F5D291B7B}" type="presParOf" srcId="{44C53570-90A5-4A00-9698-6BB5E8AB39E5}" destId="{4B8AC7AA-89C4-419C-B42D-207E09CCE30A}" srcOrd="3" destOrd="0" presId="urn:microsoft.com/office/officeart/2005/8/layout/matrix1"/>
    <dgm:cxn modelId="{22FEC4D7-EC03-4002-A9D8-D32C5EBB2B8B}" type="presParOf" srcId="{44C53570-90A5-4A00-9698-6BB5E8AB39E5}" destId="{F14EEDB9-3030-4EBB-B521-94F93E1508E3}" srcOrd="4" destOrd="0" presId="urn:microsoft.com/office/officeart/2005/8/layout/matrix1"/>
    <dgm:cxn modelId="{7737EB1F-C0A5-4DE2-A497-DD3854154FF1}" type="presParOf" srcId="{44C53570-90A5-4A00-9698-6BB5E8AB39E5}" destId="{2510B29A-8C44-47CD-962F-AB56184D2E01}" srcOrd="5" destOrd="0" presId="urn:microsoft.com/office/officeart/2005/8/layout/matrix1"/>
    <dgm:cxn modelId="{68F08B72-CA03-4647-836A-20A30D7F6E1D}" type="presParOf" srcId="{44C53570-90A5-4A00-9698-6BB5E8AB39E5}" destId="{37C3D51E-7E84-4ED5-8CB7-6CBBE43B2B22}" srcOrd="6" destOrd="0" presId="urn:microsoft.com/office/officeart/2005/8/layout/matrix1"/>
    <dgm:cxn modelId="{6A55AB08-1663-4F97-9E84-4DB6FBA4D0D8}" type="presParOf" srcId="{44C53570-90A5-4A00-9698-6BB5E8AB39E5}" destId="{54C5BBFE-ACC0-46CB-A451-7A092EAF1C19}" srcOrd="7" destOrd="0" presId="urn:microsoft.com/office/officeart/2005/8/layout/matrix1"/>
    <dgm:cxn modelId="{063CC495-3411-4C6B-9AC2-3748DDC56B06}" type="presParOf" srcId="{5A964439-256D-4E16-8767-2D71FF551B6C}" destId="{7AB1969D-8EBC-4D59-B5F1-3F960D589056}" srcOrd="1" destOrd="0" presId="urn:microsoft.com/office/officeart/2005/8/layout/matrix1"/>
  </dgm:cxnLst>
  <dgm:bg>
    <a:no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E9A656-A532-4660-A9DA-F15071614957}"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GB"/>
        </a:p>
      </dgm:t>
    </dgm:pt>
    <dgm:pt modelId="{6CA0A7F7-D36D-48CC-8171-8D7941AE5043}">
      <dgm:prSet phldrT="[Text]" custT="1"/>
      <dgm:spPr>
        <a:xfrm>
          <a:off x="2143141" y="1143007"/>
          <a:ext cx="3123459" cy="3123459"/>
        </a:xfrm>
        <a:solidFill>
          <a:srgbClr val="DCDCDC"/>
        </a:solidFill>
        <a:ln w="38100">
          <a:solidFill>
            <a:srgbClr val="DCDCDC"/>
          </a:solidFill>
        </a:ln>
      </dgm:spPr>
      <dgm:t>
        <a:bodyPr/>
        <a:lstStyle/>
        <a:p>
          <a:r>
            <a:rPr lang="en-GB" sz="1800" b="1" dirty="0">
              <a:ln>
                <a:noFill/>
              </a:ln>
              <a:solidFill>
                <a:srgbClr val="0D0B23"/>
              </a:solidFill>
              <a:latin typeface="Arial" panose="020B0604020202020204" pitchFamily="34" charset="0"/>
              <a:cs typeface="Arial" panose="020B0604020202020204" pitchFamily="34" charset="0"/>
            </a:rPr>
            <a:t>Language for learning</a:t>
          </a:r>
        </a:p>
      </dgm:t>
    </dgm:pt>
    <dgm:pt modelId="{D55F6729-7CC5-4BE5-966D-A96C22709D2F}" type="parTrans" cxnId="{35BFD6B7-B5D3-4CCA-B2C4-3012717C7E0B}">
      <dgm:prSet/>
      <dgm:spPr/>
      <dgm:t>
        <a:bodyPr/>
        <a:lstStyle/>
        <a:p>
          <a:endParaRPr lang="en-GB"/>
        </a:p>
      </dgm:t>
    </dgm:pt>
    <dgm:pt modelId="{303C8054-D023-4D53-8FF8-96AE21F3A967}" type="sibTrans" cxnId="{35BFD6B7-B5D3-4CCA-B2C4-3012717C7E0B}">
      <dgm:prSet/>
      <dgm:spPr/>
      <dgm:t>
        <a:bodyPr/>
        <a:lstStyle/>
        <a:p>
          <a:endParaRPr lang="en-GB"/>
        </a:p>
      </dgm:t>
    </dgm:pt>
    <dgm:pt modelId="{5A249343-D938-4916-BE15-907E812583BD}">
      <dgm:prSet phldrT="[Text]" custT="1"/>
      <dgm:spPr>
        <a:xfrm>
          <a:off x="2643206" y="-20278"/>
          <a:ext cx="1880400" cy="1561729"/>
        </a:xfrm>
        <a:solidFill>
          <a:srgbClr val="DCDCDC"/>
        </a:solidFill>
        <a:ln w="38100">
          <a:solidFill>
            <a:srgbClr val="DCDCDC"/>
          </a:solidFill>
        </a:ln>
      </dgm:spPr>
      <dgm:t>
        <a:bodyPr/>
        <a:lstStyle/>
        <a:p>
          <a:r>
            <a:rPr lang="en-GB" sz="1200" dirty="0">
              <a:ln>
                <a:noFill/>
              </a:ln>
              <a:solidFill>
                <a:srgbClr val="0D0B23"/>
              </a:solidFill>
              <a:latin typeface="Arial" panose="020B0604020202020204" pitchFamily="34" charset="0"/>
              <a:cs typeface="Arial" panose="020B0604020202020204" pitchFamily="34" charset="0"/>
            </a:rPr>
            <a:t>Class discussions</a:t>
          </a:r>
        </a:p>
      </dgm:t>
    </dgm:pt>
    <dgm:pt modelId="{28799844-AD50-46FE-9039-23E42982E445}" type="parTrans" cxnId="{8662FDE1-AF1C-4493-9795-5DD5485CE868}">
      <dgm:prSet/>
      <dgm:spPr>
        <a:ln w="38100">
          <a:solidFill>
            <a:srgbClr val="DCDCDC"/>
          </a:solidFill>
        </a:ln>
      </dgm:spPr>
      <dgm:t>
        <a:bodyPr/>
        <a:lstStyle/>
        <a:p>
          <a:endParaRPr lang="en-GB"/>
        </a:p>
      </dgm:t>
    </dgm:pt>
    <dgm:pt modelId="{FF451214-1984-4393-9DB2-CD2B35577131}" type="sibTrans" cxnId="{8662FDE1-AF1C-4493-9795-5DD5485CE868}">
      <dgm:prSet/>
      <dgm:spPr/>
      <dgm:t>
        <a:bodyPr/>
        <a:lstStyle/>
        <a:p>
          <a:endParaRPr lang="en-GB"/>
        </a:p>
      </dgm:t>
    </dgm:pt>
    <dgm:pt modelId="{E779CCBF-10A0-4D29-818B-E6CDE4349AC1}">
      <dgm:prSet phldrT="[Text]" custT="1"/>
      <dgm:spPr>
        <a:xfrm>
          <a:off x="4203909" y="0"/>
          <a:ext cx="2439827" cy="2147409"/>
        </a:xfrm>
        <a:solidFill>
          <a:srgbClr val="DCDCDC"/>
        </a:solidFill>
        <a:ln w="38100">
          <a:solidFill>
            <a:srgbClr val="DCDCDC"/>
          </a:solidFill>
        </a:ln>
      </dgm:spPr>
      <dgm:t>
        <a:bodyPr/>
        <a:lstStyle/>
        <a:p>
          <a:r>
            <a:rPr lang="en-GB" sz="1200" dirty="0">
              <a:ln>
                <a:noFill/>
              </a:ln>
              <a:solidFill>
                <a:srgbClr val="0D0B23"/>
              </a:solidFill>
              <a:latin typeface="Arial" panose="020B0604020202020204" pitchFamily="34" charset="0"/>
              <a:cs typeface="Arial" panose="020B0604020202020204" pitchFamily="34" charset="0"/>
            </a:rPr>
            <a:t>Longer and more complex instructions</a:t>
          </a:r>
        </a:p>
      </dgm:t>
    </dgm:pt>
    <dgm:pt modelId="{D23BCB59-5BE5-4C95-A029-105B072905E4}" type="parTrans" cxnId="{73E3FE32-2E60-427E-B0F0-934C654E7F97}">
      <dgm:prSet/>
      <dgm:spPr>
        <a:ln w="38100">
          <a:solidFill>
            <a:srgbClr val="DCDCDC"/>
          </a:solidFill>
        </a:ln>
      </dgm:spPr>
      <dgm:t>
        <a:bodyPr/>
        <a:lstStyle/>
        <a:p>
          <a:endParaRPr lang="en-GB"/>
        </a:p>
      </dgm:t>
    </dgm:pt>
    <dgm:pt modelId="{F511175D-0360-4721-BE3B-F04547EE57E2}" type="sibTrans" cxnId="{73E3FE32-2E60-427E-B0F0-934C654E7F97}">
      <dgm:prSet/>
      <dgm:spPr/>
      <dgm:t>
        <a:bodyPr/>
        <a:lstStyle/>
        <a:p>
          <a:endParaRPr lang="en-GB"/>
        </a:p>
      </dgm:t>
    </dgm:pt>
    <dgm:pt modelId="{71F6E7E4-59CD-45F7-81C3-96D713386A91}">
      <dgm:prSet phldrT="[Text]" custT="1"/>
      <dgm:spPr>
        <a:xfrm>
          <a:off x="4754809" y="1714510"/>
          <a:ext cx="3031941" cy="1456562"/>
        </a:xfrm>
        <a:solidFill>
          <a:srgbClr val="DCDCDC"/>
        </a:solidFill>
        <a:ln w="38100">
          <a:solidFill>
            <a:srgbClr val="DCDCDC"/>
          </a:solidFill>
        </a:ln>
      </dgm:spPr>
      <dgm:t>
        <a:bodyPr/>
        <a:lstStyle/>
        <a:p>
          <a:r>
            <a:rPr lang="en-GB" sz="1200" dirty="0">
              <a:ln>
                <a:noFill/>
              </a:ln>
              <a:solidFill>
                <a:srgbClr val="0D0B23"/>
              </a:solidFill>
              <a:latin typeface="Arial" panose="020B0604020202020204" pitchFamily="34" charset="0"/>
              <a:cs typeface="Arial" panose="020B0604020202020204" pitchFamily="34" charset="0"/>
            </a:rPr>
            <a:t>Inferences, reasoning and predicting</a:t>
          </a:r>
        </a:p>
      </dgm:t>
    </dgm:pt>
    <dgm:pt modelId="{2DA50590-41EF-49DD-9E2E-41E4D53245E3}" type="parTrans" cxnId="{90D703E8-3F48-4957-B87E-E8EF3D17A040}">
      <dgm:prSet/>
      <dgm:spPr>
        <a:ln w="38100">
          <a:solidFill>
            <a:srgbClr val="DCDCDC"/>
          </a:solidFill>
        </a:ln>
      </dgm:spPr>
      <dgm:t>
        <a:bodyPr/>
        <a:lstStyle/>
        <a:p>
          <a:endParaRPr lang="en-GB"/>
        </a:p>
      </dgm:t>
    </dgm:pt>
    <dgm:pt modelId="{074EBAD3-2F9C-4888-90B8-7E2238B674D7}" type="sibTrans" cxnId="{90D703E8-3F48-4957-B87E-E8EF3D17A040}">
      <dgm:prSet/>
      <dgm:spPr/>
      <dgm:t>
        <a:bodyPr/>
        <a:lstStyle/>
        <a:p>
          <a:endParaRPr lang="en-GB"/>
        </a:p>
      </dgm:t>
    </dgm:pt>
    <dgm:pt modelId="{0277FE29-9CD5-4CA9-9FE3-C36BA1B3106B}">
      <dgm:prSet phldrT="[Text]" custT="1"/>
      <dgm:spPr>
        <a:xfrm>
          <a:off x="4418722" y="3000403"/>
          <a:ext cx="2582210" cy="1627525"/>
        </a:xfrm>
        <a:solidFill>
          <a:srgbClr val="DCDCDC"/>
        </a:solidFill>
        <a:ln w="38100">
          <a:solidFill>
            <a:srgbClr val="DCDCDC"/>
          </a:solidFill>
        </a:ln>
      </dgm:spPr>
      <dgm:t>
        <a:bodyPr/>
        <a:lstStyle/>
        <a:p>
          <a:r>
            <a:rPr lang="en-GB" sz="1200" dirty="0">
              <a:ln>
                <a:noFill/>
              </a:ln>
              <a:solidFill>
                <a:srgbClr val="0D0B23"/>
              </a:solidFill>
              <a:latin typeface="Arial" panose="020B0604020202020204" pitchFamily="34" charset="0"/>
              <a:cs typeface="Arial" panose="020B0604020202020204" pitchFamily="34" charset="0"/>
            </a:rPr>
            <a:t>More precise clarification</a:t>
          </a:r>
        </a:p>
      </dgm:t>
    </dgm:pt>
    <dgm:pt modelId="{2C5B054F-CEF2-4A47-ADB7-11CB457CE7A5}" type="parTrans" cxnId="{E9DFF3C7-BED4-427F-9247-8E5AD540E8C8}">
      <dgm:prSet/>
      <dgm:spPr>
        <a:ln w="38100">
          <a:solidFill>
            <a:srgbClr val="DCDCDC"/>
          </a:solidFill>
        </a:ln>
      </dgm:spPr>
      <dgm:t>
        <a:bodyPr/>
        <a:lstStyle/>
        <a:p>
          <a:endParaRPr lang="en-GB"/>
        </a:p>
      </dgm:t>
    </dgm:pt>
    <dgm:pt modelId="{1FA0500A-E55E-4896-970A-CA46F7C6E1C5}" type="sibTrans" cxnId="{E9DFF3C7-BED4-427F-9247-8E5AD540E8C8}">
      <dgm:prSet/>
      <dgm:spPr/>
      <dgm:t>
        <a:bodyPr/>
        <a:lstStyle/>
        <a:p>
          <a:endParaRPr lang="en-GB"/>
        </a:p>
      </dgm:t>
    </dgm:pt>
    <dgm:pt modelId="{CD9DB11D-02BA-4887-884B-82A2A069C6C8}">
      <dgm:prSet phldrT="[Text]" custT="1"/>
      <dgm:spPr>
        <a:xfrm>
          <a:off x="3643338" y="3929083"/>
          <a:ext cx="1561729" cy="1561729"/>
        </a:xfrm>
        <a:solidFill>
          <a:srgbClr val="DCDCDC"/>
        </a:solidFill>
        <a:ln w="38100">
          <a:solidFill>
            <a:srgbClr val="DCDCDC"/>
          </a:solidFill>
        </a:ln>
      </dgm:spPr>
      <dgm:t>
        <a:bodyPr/>
        <a:lstStyle/>
        <a:p>
          <a:r>
            <a:rPr lang="en-GB" sz="1200" dirty="0">
              <a:ln>
                <a:noFill/>
              </a:ln>
              <a:solidFill>
                <a:srgbClr val="0D0B23"/>
              </a:solidFill>
              <a:latin typeface="Arial" panose="020B0604020202020204" pitchFamily="34" charset="0"/>
              <a:cs typeface="Arial" panose="020B0604020202020204" pitchFamily="34" charset="0"/>
            </a:rPr>
            <a:t>Clear speech</a:t>
          </a:r>
        </a:p>
      </dgm:t>
    </dgm:pt>
    <dgm:pt modelId="{405F9524-243C-49BE-9E82-9AA7364148DD}" type="parTrans" cxnId="{327A9EA5-DF3F-4CD4-8C03-F5F33B2BC926}">
      <dgm:prSet/>
      <dgm:spPr>
        <a:ln w="38100">
          <a:solidFill>
            <a:srgbClr val="DCDCDC"/>
          </a:solidFill>
        </a:ln>
      </dgm:spPr>
      <dgm:t>
        <a:bodyPr/>
        <a:lstStyle/>
        <a:p>
          <a:endParaRPr lang="en-GB"/>
        </a:p>
      </dgm:t>
    </dgm:pt>
    <dgm:pt modelId="{20A8D495-4A6A-4E4B-B4DF-C59F5A1412A2}" type="sibTrans" cxnId="{327A9EA5-DF3F-4CD4-8C03-F5F33B2BC926}">
      <dgm:prSet/>
      <dgm:spPr/>
      <dgm:t>
        <a:bodyPr/>
        <a:lstStyle/>
        <a:p>
          <a:endParaRPr lang="en-GB"/>
        </a:p>
      </dgm:t>
    </dgm:pt>
    <dgm:pt modelId="{D1D29FE0-55D6-40D4-8343-3FE9CBA6BD06}">
      <dgm:prSet phldrT="[Text]" custT="1"/>
      <dgm:spPr>
        <a:xfrm>
          <a:off x="2071702" y="3826063"/>
          <a:ext cx="1821757" cy="1766378"/>
        </a:xfrm>
        <a:solidFill>
          <a:srgbClr val="DCDCDC"/>
        </a:solidFill>
        <a:ln w="38100">
          <a:solidFill>
            <a:srgbClr val="DCDCDC"/>
          </a:solidFill>
        </a:ln>
      </dgm:spPr>
      <dgm:t>
        <a:bodyPr/>
        <a:lstStyle/>
        <a:p>
          <a:r>
            <a:rPr lang="en-GB" sz="1200" dirty="0">
              <a:ln>
                <a:noFill/>
              </a:ln>
              <a:solidFill>
                <a:srgbClr val="0D0B23"/>
              </a:solidFill>
              <a:latin typeface="Arial" panose="020B0604020202020204" pitchFamily="34" charset="0"/>
              <a:cs typeface="Arial" panose="020B0604020202020204" pitchFamily="34" charset="0"/>
            </a:rPr>
            <a:t>Narrative skills</a:t>
          </a:r>
        </a:p>
      </dgm:t>
    </dgm:pt>
    <dgm:pt modelId="{C3D9006A-F13C-462F-BF49-9D50B2D7F9BA}" type="parTrans" cxnId="{39758F5C-F049-4D1C-8467-7CB274A47DDF}">
      <dgm:prSet/>
      <dgm:spPr>
        <a:ln w="38100">
          <a:solidFill>
            <a:srgbClr val="DCDCDC"/>
          </a:solidFill>
        </a:ln>
      </dgm:spPr>
      <dgm:t>
        <a:bodyPr/>
        <a:lstStyle/>
        <a:p>
          <a:endParaRPr lang="en-GB"/>
        </a:p>
      </dgm:t>
    </dgm:pt>
    <dgm:pt modelId="{EB389931-CB76-4871-8829-9E7C84FB6D82}" type="sibTrans" cxnId="{39758F5C-F049-4D1C-8467-7CB274A47DDF}">
      <dgm:prSet/>
      <dgm:spPr/>
      <dgm:t>
        <a:bodyPr/>
        <a:lstStyle/>
        <a:p>
          <a:endParaRPr lang="en-GB"/>
        </a:p>
      </dgm:t>
    </dgm:pt>
    <dgm:pt modelId="{A23ABC5E-6389-4DB6-AE81-0EDA7A19A0C5}">
      <dgm:prSet phldrT="[Text]" custT="1"/>
      <dgm:spPr>
        <a:xfrm>
          <a:off x="714387" y="2786086"/>
          <a:ext cx="2132838" cy="1770407"/>
        </a:xfrm>
        <a:solidFill>
          <a:srgbClr val="DCDCDC"/>
        </a:solidFill>
        <a:ln w="38100">
          <a:solidFill>
            <a:srgbClr val="DCDCDC"/>
          </a:solidFill>
        </a:ln>
      </dgm:spPr>
      <dgm:t>
        <a:bodyPr/>
        <a:lstStyle/>
        <a:p>
          <a:r>
            <a:rPr lang="en-GB" sz="1200" dirty="0">
              <a:ln>
                <a:noFill/>
              </a:ln>
              <a:solidFill>
                <a:srgbClr val="0D0B23"/>
              </a:solidFill>
              <a:latin typeface="Arial" panose="020B0604020202020204" pitchFamily="34" charset="0"/>
              <a:cs typeface="Arial" panose="020B0604020202020204" pitchFamily="34" charset="0"/>
            </a:rPr>
            <a:t>Contribute ideas</a:t>
          </a:r>
        </a:p>
      </dgm:t>
    </dgm:pt>
    <dgm:pt modelId="{EA306F68-47E9-4D59-A377-1E0A1899B21E}" type="parTrans" cxnId="{E6C8A351-24C0-405D-992C-2115D5769A2B}">
      <dgm:prSet/>
      <dgm:spPr>
        <a:ln w="38100">
          <a:solidFill>
            <a:srgbClr val="DCDCDC"/>
          </a:solidFill>
        </a:ln>
      </dgm:spPr>
      <dgm:t>
        <a:bodyPr/>
        <a:lstStyle/>
        <a:p>
          <a:endParaRPr lang="en-GB"/>
        </a:p>
      </dgm:t>
    </dgm:pt>
    <dgm:pt modelId="{A9E85B09-F5E9-45D8-BF33-18B77C2C7588}" type="sibTrans" cxnId="{E6C8A351-24C0-405D-992C-2115D5769A2B}">
      <dgm:prSet/>
      <dgm:spPr/>
      <dgm:t>
        <a:bodyPr/>
        <a:lstStyle/>
        <a:p>
          <a:endParaRPr lang="en-GB"/>
        </a:p>
      </dgm:t>
    </dgm:pt>
    <dgm:pt modelId="{80BB8EE6-6195-4115-9D78-3AD61DBB5133}">
      <dgm:prSet phldrT="[Text]" custT="1"/>
      <dgm:spPr>
        <a:xfrm>
          <a:off x="940631" y="1661940"/>
          <a:ext cx="1561729" cy="1561729"/>
        </a:xfrm>
        <a:solidFill>
          <a:srgbClr val="DCDCDC"/>
        </a:solidFill>
        <a:ln w="38100">
          <a:solidFill>
            <a:srgbClr val="DCDCDC"/>
          </a:solidFill>
        </a:ln>
      </dgm:spPr>
      <dgm:t>
        <a:bodyPr/>
        <a:lstStyle/>
        <a:p>
          <a:r>
            <a:rPr lang="en-GB" sz="1200" dirty="0">
              <a:ln>
                <a:noFill/>
              </a:ln>
              <a:solidFill>
                <a:srgbClr val="0D0B23"/>
              </a:solidFill>
              <a:latin typeface="Arial" panose="020B0604020202020204" pitchFamily="34" charset="0"/>
              <a:cs typeface="Arial" panose="020B0604020202020204" pitchFamily="34" charset="0"/>
            </a:rPr>
            <a:t>Group working</a:t>
          </a:r>
        </a:p>
      </dgm:t>
    </dgm:pt>
    <dgm:pt modelId="{91F592E1-F2EB-461A-AF83-803B825B01DB}" type="parTrans" cxnId="{CF376153-77EE-4B72-A137-A524135BAC68}">
      <dgm:prSet/>
      <dgm:spPr>
        <a:ln w="38100">
          <a:solidFill>
            <a:srgbClr val="DCDCDC"/>
          </a:solidFill>
        </a:ln>
      </dgm:spPr>
      <dgm:t>
        <a:bodyPr/>
        <a:lstStyle/>
        <a:p>
          <a:endParaRPr lang="en-GB"/>
        </a:p>
      </dgm:t>
    </dgm:pt>
    <dgm:pt modelId="{19852A9D-596A-4093-9668-CEF9056B4378}" type="sibTrans" cxnId="{CF376153-77EE-4B72-A137-A524135BAC68}">
      <dgm:prSet/>
      <dgm:spPr/>
      <dgm:t>
        <a:bodyPr/>
        <a:lstStyle/>
        <a:p>
          <a:endParaRPr lang="en-GB"/>
        </a:p>
      </dgm:t>
    </dgm:pt>
    <dgm:pt modelId="{486F0FFB-03E1-46F9-A983-B800B357D4EA}">
      <dgm:prSet phldrT="[Text]" custT="1"/>
      <dgm:spPr>
        <a:xfrm>
          <a:off x="785829" y="428630"/>
          <a:ext cx="2240722" cy="1561729"/>
        </a:xfrm>
        <a:solidFill>
          <a:srgbClr val="DCDCDC"/>
        </a:solidFill>
        <a:ln w="38100">
          <a:solidFill>
            <a:srgbClr val="DCDCDC"/>
          </a:solidFill>
        </a:ln>
      </dgm:spPr>
      <dgm:t>
        <a:bodyPr/>
        <a:lstStyle/>
        <a:p>
          <a:r>
            <a:rPr lang="en-GB" sz="1200" dirty="0">
              <a:ln>
                <a:noFill/>
              </a:ln>
              <a:solidFill>
                <a:srgbClr val="0D0B23"/>
              </a:solidFill>
              <a:latin typeface="Arial" panose="020B0604020202020204" pitchFamily="34" charset="0"/>
              <a:cs typeface="Arial" panose="020B0604020202020204" pitchFamily="34" charset="0"/>
            </a:rPr>
            <a:t>Organisational skills</a:t>
          </a:r>
        </a:p>
      </dgm:t>
    </dgm:pt>
    <dgm:pt modelId="{CF23181F-6AE4-4E4C-A845-1F63E207763A}" type="parTrans" cxnId="{68946144-16D2-4E3D-86DF-846049E34541}">
      <dgm:prSet/>
      <dgm:spPr>
        <a:ln w="38100">
          <a:solidFill>
            <a:srgbClr val="DCDCDC"/>
          </a:solidFill>
        </a:ln>
      </dgm:spPr>
      <dgm:t>
        <a:bodyPr/>
        <a:lstStyle/>
        <a:p>
          <a:endParaRPr lang="en-GB"/>
        </a:p>
      </dgm:t>
    </dgm:pt>
    <dgm:pt modelId="{E3390CBE-761B-4AA2-984C-14C99BB3B5BB}" type="sibTrans" cxnId="{68946144-16D2-4E3D-86DF-846049E34541}">
      <dgm:prSet/>
      <dgm:spPr/>
      <dgm:t>
        <a:bodyPr/>
        <a:lstStyle/>
        <a:p>
          <a:endParaRPr lang="en-GB"/>
        </a:p>
      </dgm:t>
    </dgm:pt>
    <dgm:pt modelId="{929D35C3-9506-4851-93C2-2768B3697F45}" type="pres">
      <dgm:prSet presAssocID="{D6E9A656-A532-4660-A9DA-F15071614957}" presName="cycle" presStyleCnt="0">
        <dgm:presLayoutVars>
          <dgm:chMax val="1"/>
          <dgm:dir/>
          <dgm:animLvl val="ctr"/>
          <dgm:resizeHandles val="exact"/>
        </dgm:presLayoutVars>
      </dgm:prSet>
      <dgm:spPr/>
    </dgm:pt>
    <dgm:pt modelId="{C369515D-A12E-4DB7-B5CD-30D289F9FCC9}" type="pres">
      <dgm:prSet presAssocID="{6CA0A7F7-D36D-48CC-8171-8D7941AE5043}" presName="centerShape" presStyleLbl="node0" presStyleIdx="0" presStyleCnt="1" custScaleX="235265" custScaleY="127605" custLinFactNeighborX="-991" custLinFactNeighborY="248"/>
      <dgm:spPr>
        <a:prstGeom prst="roundRect">
          <a:avLst/>
        </a:prstGeom>
      </dgm:spPr>
    </dgm:pt>
    <dgm:pt modelId="{259FBDDD-C322-4DA5-8384-1123E89EDE6A}" type="pres">
      <dgm:prSet presAssocID="{28799844-AD50-46FE-9039-23E42982E445}" presName="Name9" presStyleLbl="parChTrans1D2" presStyleIdx="0" presStyleCnt="9"/>
      <dgm:spPr/>
    </dgm:pt>
    <dgm:pt modelId="{BC049260-C834-4BFA-8A66-5D3C5EC1985B}" type="pres">
      <dgm:prSet presAssocID="{28799844-AD50-46FE-9039-23E42982E445}" presName="connTx" presStyleLbl="parChTrans1D2" presStyleIdx="0" presStyleCnt="9"/>
      <dgm:spPr/>
    </dgm:pt>
    <dgm:pt modelId="{AD2FAB91-16AD-48DD-8B0C-9E37B36058E5}" type="pres">
      <dgm:prSet presAssocID="{5A249343-D938-4916-BE15-907E812583BD}" presName="node" presStyleLbl="node1" presStyleIdx="0" presStyleCnt="9" custScaleX="141481" custRadScaleRad="70774" custRadScaleInc="2005">
        <dgm:presLayoutVars>
          <dgm:bulletEnabled val="1"/>
        </dgm:presLayoutVars>
      </dgm:prSet>
      <dgm:spPr>
        <a:prstGeom prst="roundRect">
          <a:avLst/>
        </a:prstGeom>
      </dgm:spPr>
    </dgm:pt>
    <dgm:pt modelId="{AC2436C7-11C2-42F0-8293-48A7FD18CF48}" type="pres">
      <dgm:prSet presAssocID="{D23BCB59-5BE5-4C95-A029-105B072905E4}" presName="Name9" presStyleLbl="parChTrans1D2" presStyleIdx="1" presStyleCnt="9"/>
      <dgm:spPr/>
    </dgm:pt>
    <dgm:pt modelId="{CB942CC3-A321-44BD-9B60-AE0EF86A2D18}" type="pres">
      <dgm:prSet presAssocID="{D23BCB59-5BE5-4C95-A029-105B072905E4}" presName="connTx" presStyleLbl="parChTrans1D2" presStyleIdx="1" presStyleCnt="9"/>
      <dgm:spPr/>
    </dgm:pt>
    <dgm:pt modelId="{513428F3-2195-4134-A291-3F443CE35C97}" type="pres">
      <dgm:prSet presAssocID="{E779CCBF-10A0-4D29-818B-E6CDE4349AC1}" presName="node" presStyleLbl="node1" presStyleIdx="1" presStyleCnt="9" custScaleX="141481" custRadScaleRad="139826" custRadScaleInc="183810">
        <dgm:presLayoutVars>
          <dgm:bulletEnabled val="1"/>
        </dgm:presLayoutVars>
      </dgm:prSet>
      <dgm:spPr>
        <a:prstGeom prst="roundRect">
          <a:avLst/>
        </a:prstGeom>
      </dgm:spPr>
    </dgm:pt>
    <dgm:pt modelId="{DA29F174-7D8E-4351-988A-B97811770AF6}" type="pres">
      <dgm:prSet presAssocID="{2DA50590-41EF-49DD-9E2E-41E4D53245E3}" presName="Name9" presStyleLbl="parChTrans1D2" presStyleIdx="2" presStyleCnt="9"/>
      <dgm:spPr/>
    </dgm:pt>
    <dgm:pt modelId="{EB34A818-E1DF-46CC-B9FA-07D2F940026C}" type="pres">
      <dgm:prSet presAssocID="{2DA50590-41EF-49DD-9E2E-41E4D53245E3}" presName="connTx" presStyleLbl="parChTrans1D2" presStyleIdx="2" presStyleCnt="9"/>
      <dgm:spPr/>
    </dgm:pt>
    <dgm:pt modelId="{E801FB62-D21F-4DDB-A752-8274C428D2B3}" type="pres">
      <dgm:prSet presAssocID="{71F6E7E4-59CD-45F7-81C3-96D713386A91}" presName="node" presStyleLbl="node1" presStyleIdx="2" presStyleCnt="9" custScaleX="141481" custRadScaleRad="139768" custRadScaleInc="115500">
        <dgm:presLayoutVars>
          <dgm:bulletEnabled val="1"/>
        </dgm:presLayoutVars>
      </dgm:prSet>
      <dgm:spPr>
        <a:prstGeom prst="roundRect">
          <a:avLst/>
        </a:prstGeom>
      </dgm:spPr>
    </dgm:pt>
    <dgm:pt modelId="{D61FB9FB-66A4-405C-A02E-969A8C2BB31D}" type="pres">
      <dgm:prSet presAssocID="{2C5B054F-CEF2-4A47-ADB7-11CB457CE7A5}" presName="Name9" presStyleLbl="parChTrans1D2" presStyleIdx="3" presStyleCnt="9"/>
      <dgm:spPr/>
    </dgm:pt>
    <dgm:pt modelId="{C7D87749-8F01-49EB-B262-94B7AB621554}" type="pres">
      <dgm:prSet presAssocID="{2C5B054F-CEF2-4A47-ADB7-11CB457CE7A5}" presName="connTx" presStyleLbl="parChTrans1D2" presStyleIdx="3" presStyleCnt="9"/>
      <dgm:spPr/>
    </dgm:pt>
    <dgm:pt modelId="{F063A1CD-DC1E-46CA-BC3B-6B7AF400BF32}" type="pres">
      <dgm:prSet presAssocID="{0277FE29-9CD5-4CA9-9FE3-C36BA1B3106B}" presName="node" presStyleLbl="node1" presStyleIdx="3" presStyleCnt="9" custScaleX="141481" custRadScaleRad="164735" custRadScaleInc="25869">
        <dgm:presLayoutVars>
          <dgm:bulletEnabled val="1"/>
        </dgm:presLayoutVars>
      </dgm:prSet>
      <dgm:spPr>
        <a:prstGeom prst="roundRect">
          <a:avLst/>
        </a:prstGeom>
      </dgm:spPr>
    </dgm:pt>
    <dgm:pt modelId="{A84B56AC-C3E5-43AA-84C7-5ED62853D4A6}" type="pres">
      <dgm:prSet presAssocID="{405F9524-243C-49BE-9E82-9AA7364148DD}" presName="Name9" presStyleLbl="parChTrans1D2" presStyleIdx="4" presStyleCnt="9"/>
      <dgm:spPr/>
    </dgm:pt>
    <dgm:pt modelId="{8B357339-126F-4848-B316-85A2D2FF3D15}" type="pres">
      <dgm:prSet presAssocID="{405F9524-243C-49BE-9E82-9AA7364148DD}" presName="connTx" presStyleLbl="parChTrans1D2" presStyleIdx="4" presStyleCnt="9"/>
      <dgm:spPr/>
    </dgm:pt>
    <dgm:pt modelId="{C23248D8-5CC4-41F4-9059-E567CAA230D3}" type="pres">
      <dgm:prSet presAssocID="{CD9DB11D-02BA-4887-884B-82A2A069C6C8}" presName="node" presStyleLbl="node1" presStyleIdx="4" presStyleCnt="9" custScaleX="141481" custRadScaleRad="105935" custRadScaleInc="-31939">
        <dgm:presLayoutVars>
          <dgm:bulletEnabled val="1"/>
        </dgm:presLayoutVars>
      </dgm:prSet>
      <dgm:spPr>
        <a:prstGeom prst="roundRect">
          <a:avLst/>
        </a:prstGeom>
      </dgm:spPr>
    </dgm:pt>
    <dgm:pt modelId="{3FF1BBF0-6BC4-4F23-83CF-0AD9B1612C89}" type="pres">
      <dgm:prSet presAssocID="{C3D9006A-F13C-462F-BF49-9D50B2D7F9BA}" presName="Name9" presStyleLbl="parChTrans1D2" presStyleIdx="5" presStyleCnt="9"/>
      <dgm:spPr/>
    </dgm:pt>
    <dgm:pt modelId="{78A47FEF-CC65-42F1-B64E-B7944B90E18D}" type="pres">
      <dgm:prSet presAssocID="{C3D9006A-F13C-462F-BF49-9D50B2D7F9BA}" presName="connTx" presStyleLbl="parChTrans1D2" presStyleIdx="5" presStyleCnt="9"/>
      <dgm:spPr/>
    </dgm:pt>
    <dgm:pt modelId="{B15F5F61-626E-44C5-A9D3-8E4306D16797}" type="pres">
      <dgm:prSet presAssocID="{D1D29FE0-55D6-40D4-8343-3FE9CBA6BD06}" presName="node" presStyleLbl="node1" presStyleIdx="5" presStyleCnt="9" custScaleX="141481" custRadScaleRad="103628" custRadScaleInc="18438">
        <dgm:presLayoutVars>
          <dgm:bulletEnabled val="1"/>
        </dgm:presLayoutVars>
      </dgm:prSet>
      <dgm:spPr>
        <a:prstGeom prst="roundRect">
          <a:avLst/>
        </a:prstGeom>
      </dgm:spPr>
    </dgm:pt>
    <dgm:pt modelId="{746712D5-021C-4FDF-81A3-117CB814E883}" type="pres">
      <dgm:prSet presAssocID="{EA306F68-47E9-4D59-A377-1E0A1899B21E}" presName="Name9" presStyleLbl="parChTrans1D2" presStyleIdx="6" presStyleCnt="9"/>
      <dgm:spPr/>
    </dgm:pt>
    <dgm:pt modelId="{85C5B3BF-4538-4EDC-888E-1382D6987F14}" type="pres">
      <dgm:prSet presAssocID="{EA306F68-47E9-4D59-A377-1E0A1899B21E}" presName="connTx" presStyleLbl="parChTrans1D2" presStyleIdx="6" presStyleCnt="9"/>
      <dgm:spPr/>
    </dgm:pt>
    <dgm:pt modelId="{67B6D1EC-F720-48BA-977B-5CC00BBCBD92}" type="pres">
      <dgm:prSet presAssocID="{A23ABC5E-6389-4DB6-AE81-0EDA7A19A0C5}" presName="node" presStyleLbl="node1" presStyleIdx="6" presStyleCnt="9" custScaleX="141481" custRadScaleRad="161913" custRadScaleInc="-29404">
        <dgm:presLayoutVars>
          <dgm:bulletEnabled val="1"/>
        </dgm:presLayoutVars>
      </dgm:prSet>
      <dgm:spPr>
        <a:prstGeom prst="roundRect">
          <a:avLst/>
        </a:prstGeom>
      </dgm:spPr>
    </dgm:pt>
    <dgm:pt modelId="{740961A3-BB4D-4AD0-898B-CD881998CACC}" type="pres">
      <dgm:prSet presAssocID="{91F592E1-F2EB-461A-AF83-803B825B01DB}" presName="Name9" presStyleLbl="parChTrans1D2" presStyleIdx="7" presStyleCnt="9"/>
      <dgm:spPr/>
    </dgm:pt>
    <dgm:pt modelId="{476A60C7-B544-4392-8892-B90555422F04}" type="pres">
      <dgm:prSet presAssocID="{91F592E1-F2EB-461A-AF83-803B825B01DB}" presName="connTx" presStyleLbl="parChTrans1D2" presStyleIdx="7" presStyleCnt="9"/>
      <dgm:spPr/>
    </dgm:pt>
    <dgm:pt modelId="{58D1DAD2-8D53-4359-A016-706644D1E79F}" type="pres">
      <dgm:prSet presAssocID="{80BB8EE6-6195-4115-9D78-3AD61DBB5133}" presName="node" presStyleLbl="node1" presStyleIdx="7" presStyleCnt="9" custScaleX="141481" custRadScaleRad="134832" custRadScaleInc="-116861">
        <dgm:presLayoutVars>
          <dgm:bulletEnabled val="1"/>
        </dgm:presLayoutVars>
      </dgm:prSet>
      <dgm:spPr>
        <a:prstGeom prst="roundRect">
          <a:avLst/>
        </a:prstGeom>
      </dgm:spPr>
    </dgm:pt>
    <dgm:pt modelId="{CCC45076-2A98-454A-8560-174D923FFD28}" type="pres">
      <dgm:prSet presAssocID="{CF23181F-6AE4-4E4C-A845-1F63E207763A}" presName="Name9" presStyleLbl="parChTrans1D2" presStyleIdx="8" presStyleCnt="9"/>
      <dgm:spPr/>
    </dgm:pt>
    <dgm:pt modelId="{402E48F5-FAA1-4AE8-BDAE-D79226DDD061}" type="pres">
      <dgm:prSet presAssocID="{CF23181F-6AE4-4E4C-A845-1F63E207763A}" presName="connTx" presStyleLbl="parChTrans1D2" presStyleIdx="8" presStyleCnt="9"/>
      <dgm:spPr/>
    </dgm:pt>
    <dgm:pt modelId="{723E6269-B3E0-4F52-8298-8237135E3D90}" type="pres">
      <dgm:prSet presAssocID="{486F0FFB-03E1-46F9-A983-B800B357D4EA}" presName="node" presStyleLbl="node1" presStyleIdx="8" presStyleCnt="9" custScaleX="141481" custRadScaleRad="134286" custRadScaleInc="-178849">
        <dgm:presLayoutVars>
          <dgm:bulletEnabled val="1"/>
        </dgm:presLayoutVars>
      </dgm:prSet>
      <dgm:spPr>
        <a:prstGeom prst="roundRect">
          <a:avLst/>
        </a:prstGeom>
      </dgm:spPr>
    </dgm:pt>
  </dgm:ptLst>
  <dgm:cxnLst>
    <dgm:cxn modelId="{4D0CBE03-94FB-4561-BCD9-A6E0AE06F825}" type="presOf" srcId="{EA306F68-47E9-4D59-A377-1E0A1899B21E}" destId="{746712D5-021C-4FDF-81A3-117CB814E883}" srcOrd="0" destOrd="0" presId="urn:microsoft.com/office/officeart/2005/8/layout/radial1"/>
    <dgm:cxn modelId="{3D8DBC16-DA75-4199-A61F-077AD4FBECA1}" type="presOf" srcId="{2C5B054F-CEF2-4A47-ADB7-11CB457CE7A5}" destId="{C7D87749-8F01-49EB-B262-94B7AB621554}" srcOrd="1" destOrd="0" presId="urn:microsoft.com/office/officeart/2005/8/layout/radial1"/>
    <dgm:cxn modelId="{4D792A1D-F1CF-4B8F-97AF-96BCBB7C1D7B}" type="presOf" srcId="{CF23181F-6AE4-4E4C-A845-1F63E207763A}" destId="{CCC45076-2A98-454A-8560-174D923FFD28}" srcOrd="0" destOrd="0" presId="urn:microsoft.com/office/officeart/2005/8/layout/radial1"/>
    <dgm:cxn modelId="{CA9AED1E-3B9F-4F83-AFF5-7BDDDF4F5DC5}" type="presOf" srcId="{0277FE29-9CD5-4CA9-9FE3-C36BA1B3106B}" destId="{F063A1CD-DC1E-46CA-BC3B-6B7AF400BF32}" srcOrd="0" destOrd="0" presId="urn:microsoft.com/office/officeart/2005/8/layout/radial1"/>
    <dgm:cxn modelId="{464A0C22-9013-4BB5-850F-D47E2DFFDA7C}" type="presOf" srcId="{2C5B054F-CEF2-4A47-ADB7-11CB457CE7A5}" destId="{D61FB9FB-66A4-405C-A02E-969A8C2BB31D}" srcOrd="0" destOrd="0" presId="urn:microsoft.com/office/officeart/2005/8/layout/radial1"/>
    <dgm:cxn modelId="{5FEE2A24-6886-4D0A-BC96-90533849AEA1}" type="presOf" srcId="{6CA0A7F7-D36D-48CC-8171-8D7941AE5043}" destId="{C369515D-A12E-4DB7-B5CD-30D289F9FCC9}" srcOrd="0" destOrd="0" presId="urn:microsoft.com/office/officeart/2005/8/layout/radial1"/>
    <dgm:cxn modelId="{30B6792C-EF1D-46D5-A42E-A939AA25BB9F}" type="presOf" srcId="{5A249343-D938-4916-BE15-907E812583BD}" destId="{AD2FAB91-16AD-48DD-8B0C-9E37B36058E5}" srcOrd="0" destOrd="0" presId="urn:microsoft.com/office/officeart/2005/8/layout/radial1"/>
    <dgm:cxn modelId="{735FEE2D-67D9-4408-874D-D2075E5F2DCF}" type="presOf" srcId="{C3D9006A-F13C-462F-BF49-9D50B2D7F9BA}" destId="{78A47FEF-CC65-42F1-B64E-B7944B90E18D}" srcOrd="1" destOrd="0" presId="urn:microsoft.com/office/officeart/2005/8/layout/radial1"/>
    <dgm:cxn modelId="{5D085332-F9C6-4C0B-8F30-44C79DE772FD}" type="presOf" srcId="{D1D29FE0-55D6-40D4-8343-3FE9CBA6BD06}" destId="{B15F5F61-626E-44C5-A9D3-8E4306D16797}" srcOrd="0" destOrd="0" presId="urn:microsoft.com/office/officeart/2005/8/layout/radial1"/>
    <dgm:cxn modelId="{73E3FE32-2E60-427E-B0F0-934C654E7F97}" srcId="{6CA0A7F7-D36D-48CC-8171-8D7941AE5043}" destId="{E779CCBF-10A0-4D29-818B-E6CDE4349AC1}" srcOrd="1" destOrd="0" parTransId="{D23BCB59-5BE5-4C95-A029-105B072905E4}" sibTransId="{F511175D-0360-4721-BE3B-F04547EE57E2}"/>
    <dgm:cxn modelId="{3BA21D37-25F4-4187-BE57-831122596C6F}" type="presOf" srcId="{EA306F68-47E9-4D59-A377-1E0A1899B21E}" destId="{85C5B3BF-4538-4EDC-888E-1382D6987F14}" srcOrd="1" destOrd="0" presId="urn:microsoft.com/office/officeart/2005/8/layout/radial1"/>
    <dgm:cxn modelId="{39758F5C-F049-4D1C-8467-7CB274A47DDF}" srcId="{6CA0A7F7-D36D-48CC-8171-8D7941AE5043}" destId="{D1D29FE0-55D6-40D4-8343-3FE9CBA6BD06}" srcOrd="5" destOrd="0" parTransId="{C3D9006A-F13C-462F-BF49-9D50B2D7F9BA}" sibTransId="{EB389931-CB76-4871-8829-9E7C84FB6D82}"/>
    <dgm:cxn modelId="{C11E9A63-2989-4824-9DC5-C7F73ACCAE91}" type="presOf" srcId="{D6E9A656-A532-4660-A9DA-F15071614957}" destId="{929D35C3-9506-4851-93C2-2768B3697F45}" srcOrd="0" destOrd="0" presId="urn:microsoft.com/office/officeart/2005/8/layout/radial1"/>
    <dgm:cxn modelId="{68946144-16D2-4E3D-86DF-846049E34541}" srcId="{6CA0A7F7-D36D-48CC-8171-8D7941AE5043}" destId="{486F0FFB-03E1-46F9-A983-B800B357D4EA}" srcOrd="8" destOrd="0" parTransId="{CF23181F-6AE4-4E4C-A845-1F63E207763A}" sibTransId="{E3390CBE-761B-4AA2-984C-14C99BB3B5BB}"/>
    <dgm:cxn modelId="{9C4A4B47-3D83-4B2D-BE43-E3CBB8D5EBAB}" type="presOf" srcId="{D23BCB59-5BE5-4C95-A029-105B072905E4}" destId="{AC2436C7-11C2-42F0-8293-48A7FD18CF48}" srcOrd="0" destOrd="0" presId="urn:microsoft.com/office/officeart/2005/8/layout/radial1"/>
    <dgm:cxn modelId="{E6C8A351-24C0-405D-992C-2115D5769A2B}" srcId="{6CA0A7F7-D36D-48CC-8171-8D7941AE5043}" destId="{A23ABC5E-6389-4DB6-AE81-0EDA7A19A0C5}" srcOrd="6" destOrd="0" parTransId="{EA306F68-47E9-4D59-A377-1E0A1899B21E}" sibTransId="{A9E85B09-F5E9-45D8-BF33-18B77C2C7588}"/>
    <dgm:cxn modelId="{CF376153-77EE-4B72-A137-A524135BAC68}" srcId="{6CA0A7F7-D36D-48CC-8171-8D7941AE5043}" destId="{80BB8EE6-6195-4115-9D78-3AD61DBB5133}" srcOrd="7" destOrd="0" parTransId="{91F592E1-F2EB-461A-AF83-803B825B01DB}" sibTransId="{19852A9D-596A-4093-9668-CEF9056B4378}"/>
    <dgm:cxn modelId="{6FB9CC53-FCF3-4362-AC13-9FFDB0554BB3}" type="presOf" srcId="{486F0FFB-03E1-46F9-A983-B800B357D4EA}" destId="{723E6269-B3E0-4F52-8298-8237135E3D90}" srcOrd="0" destOrd="0" presId="urn:microsoft.com/office/officeart/2005/8/layout/radial1"/>
    <dgm:cxn modelId="{2C9F6975-FBA0-4DF1-A6F2-91FE7EDB41A1}" type="presOf" srcId="{D23BCB59-5BE5-4C95-A029-105B072905E4}" destId="{CB942CC3-A321-44BD-9B60-AE0EF86A2D18}" srcOrd="1" destOrd="0" presId="urn:microsoft.com/office/officeart/2005/8/layout/radial1"/>
    <dgm:cxn modelId="{6A1D4857-4C37-4F2B-88C6-F6DE2F227700}" type="presOf" srcId="{91F592E1-F2EB-461A-AF83-803B825B01DB}" destId="{476A60C7-B544-4392-8892-B90555422F04}" srcOrd="1" destOrd="0" presId="urn:microsoft.com/office/officeart/2005/8/layout/radial1"/>
    <dgm:cxn modelId="{46301E78-578A-4A2C-A00C-3551CB54B432}" type="presOf" srcId="{2DA50590-41EF-49DD-9E2E-41E4D53245E3}" destId="{DA29F174-7D8E-4351-988A-B97811770AF6}" srcOrd="0" destOrd="0" presId="urn:microsoft.com/office/officeart/2005/8/layout/radial1"/>
    <dgm:cxn modelId="{9240BC8E-CBBE-41EC-A5CE-31DEDD404FE0}" type="presOf" srcId="{A23ABC5E-6389-4DB6-AE81-0EDA7A19A0C5}" destId="{67B6D1EC-F720-48BA-977B-5CC00BBCBD92}" srcOrd="0" destOrd="0" presId="urn:microsoft.com/office/officeart/2005/8/layout/radial1"/>
    <dgm:cxn modelId="{37F3AD99-9D83-4FAA-9BE9-FAAC98B425DA}" type="presOf" srcId="{71F6E7E4-59CD-45F7-81C3-96D713386A91}" destId="{E801FB62-D21F-4DDB-A752-8274C428D2B3}" srcOrd="0" destOrd="0" presId="urn:microsoft.com/office/officeart/2005/8/layout/radial1"/>
    <dgm:cxn modelId="{93F40EA3-BBA4-4975-8023-ADB9224C4546}" type="presOf" srcId="{CD9DB11D-02BA-4887-884B-82A2A069C6C8}" destId="{C23248D8-5CC4-41F4-9059-E567CAA230D3}" srcOrd="0" destOrd="0" presId="urn:microsoft.com/office/officeart/2005/8/layout/radial1"/>
    <dgm:cxn modelId="{327A9EA5-DF3F-4CD4-8C03-F5F33B2BC926}" srcId="{6CA0A7F7-D36D-48CC-8171-8D7941AE5043}" destId="{CD9DB11D-02BA-4887-884B-82A2A069C6C8}" srcOrd="4" destOrd="0" parTransId="{405F9524-243C-49BE-9E82-9AA7364148DD}" sibTransId="{20A8D495-4A6A-4E4B-B4DF-C59F5A1412A2}"/>
    <dgm:cxn modelId="{35BFD6B7-B5D3-4CCA-B2C4-3012717C7E0B}" srcId="{D6E9A656-A532-4660-A9DA-F15071614957}" destId="{6CA0A7F7-D36D-48CC-8171-8D7941AE5043}" srcOrd="0" destOrd="0" parTransId="{D55F6729-7CC5-4BE5-966D-A96C22709D2F}" sibTransId="{303C8054-D023-4D53-8FF8-96AE21F3A967}"/>
    <dgm:cxn modelId="{B211F9BD-3013-4FD3-9C63-6161CA037D9D}" type="presOf" srcId="{80BB8EE6-6195-4115-9D78-3AD61DBB5133}" destId="{58D1DAD2-8D53-4359-A016-706644D1E79F}" srcOrd="0" destOrd="0" presId="urn:microsoft.com/office/officeart/2005/8/layout/radial1"/>
    <dgm:cxn modelId="{E9DFF3C7-BED4-427F-9247-8E5AD540E8C8}" srcId="{6CA0A7F7-D36D-48CC-8171-8D7941AE5043}" destId="{0277FE29-9CD5-4CA9-9FE3-C36BA1B3106B}" srcOrd="3" destOrd="0" parTransId="{2C5B054F-CEF2-4A47-ADB7-11CB457CE7A5}" sibTransId="{1FA0500A-E55E-4896-970A-CA46F7C6E1C5}"/>
    <dgm:cxn modelId="{6550F0C9-9D85-4B41-8927-A49F6A12973F}" type="presOf" srcId="{91F592E1-F2EB-461A-AF83-803B825B01DB}" destId="{740961A3-BB4D-4AD0-898B-CD881998CACC}" srcOrd="0" destOrd="0" presId="urn:microsoft.com/office/officeart/2005/8/layout/radial1"/>
    <dgm:cxn modelId="{7F0527CF-28FB-4A44-BB94-B38148D8E6CE}" type="presOf" srcId="{28799844-AD50-46FE-9039-23E42982E445}" destId="{BC049260-C834-4BFA-8A66-5D3C5EC1985B}" srcOrd="1" destOrd="0" presId="urn:microsoft.com/office/officeart/2005/8/layout/radial1"/>
    <dgm:cxn modelId="{4E0BE7D3-424F-48C4-B870-008BAADAB951}" type="presOf" srcId="{405F9524-243C-49BE-9E82-9AA7364148DD}" destId="{A84B56AC-C3E5-43AA-84C7-5ED62853D4A6}" srcOrd="0" destOrd="0" presId="urn:microsoft.com/office/officeart/2005/8/layout/radial1"/>
    <dgm:cxn modelId="{A4E6CBDB-A719-4984-91B1-057444FC141C}" type="presOf" srcId="{2DA50590-41EF-49DD-9E2E-41E4D53245E3}" destId="{EB34A818-E1DF-46CC-B9FA-07D2F940026C}" srcOrd="1" destOrd="0" presId="urn:microsoft.com/office/officeart/2005/8/layout/radial1"/>
    <dgm:cxn modelId="{E91142DF-534D-4204-8D10-FF2AE9097508}" type="presOf" srcId="{CF23181F-6AE4-4E4C-A845-1F63E207763A}" destId="{402E48F5-FAA1-4AE8-BDAE-D79226DDD061}" srcOrd="1" destOrd="0" presId="urn:microsoft.com/office/officeart/2005/8/layout/radial1"/>
    <dgm:cxn modelId="{8662FDE1-AF1C-4493-9795-5DD5485CE868}" srcId="{6CA0A7F7-D36D-48CC-8171-8D7941AE5043}" destId="{5A249343-D938-4916-BE15-907E812583BD}" srcOrd="0" destOrd="0" parTransId="{28799844-AD50-46FE-9039-23E42982E445}" sibTransId="{FF451214-1984-4393-9DB2-CD2B35577131}"/>
    <dgm:cxn modelId="{90D703E8-3F48-4957-B87E-E8EF3D17A040}" srcId="{6CA0A7F7-D36D-48CC-8171-8D7941AE5043}" destId="{71F6E7E4-59CD-45F7-81C3-96D713386A91}" srcOrd="2" destOrd="0" parTransId="{2DA50590-41EF-49DD-9E2E-41E4D53245E3}" sibTransId="{074EBAD3-2F9C-4888-90B8-7E2238B674D7}"/>
    <dgm:cxn modelId="{1F0B9CEB-B635-4D9D-86AF-B66645FAF99A}" type="presOf" srcId="{28799844-AD50-46FE-9039-23E42982E445}" destId="{259FBDDD-C322-4DA5-8384-1123E89EDE6A}" srcOrd="0" destOrd="0" presId="urn:microsoft.com/office/officeart/2005/8/layout/radial1"/>
    <dgm:cxn modelId="{CD4104ED-8E4C-4B77-9A52-79C983D13ED8}" type="presOf" srcId="{E779CCBF-10A0-4D29-818B-E6CDE4349AC1}" destId="{513428F3-2195-4134-A291-3F443CE35C97}" srcOrd="0" destOrd="0" presId="urn:microsoft.com/office/officeart/2005/8/layout/radial1"/>
    <dgm:cxn modelId="{404E8CEF-4947-433B-8434-AB78D307CB03}" type="presOf" srcId="{405F9524-243C-49BE-9E82-9AA7364148DD}" destId="{8B357339-126F-4848-B316-85A2D2FF3D15}" srcOrd="1" destOrd="0" presId="urn:microsoft.com/office/officeart/2005/8/layout/radial1"/>
    <dgm:cxn modelId="{E57A11FA-26C7-49D3-8844-6D15D5A40CA3}" type="presOf" srcId="{C3D9006A-F13C-462F-BF49-9D50B2D7F9BA}" destId="{3FF1BBF0-6BC4-4F23-83CF-0AD9B1612C89}" srcOrd="0" destOrd="0" presId="urn:microsoft.com/office/officeart/2005/8/layout/radial1"/>
    <dgm:cxn modelId="{12D0A28C-1E94-49B5-AFD5-AAA3BE0549F9}" type="presParOf" srcId="{929D35C3-9506-4851-93C2-2768B3697F45}" destId="{C369515D-A12E-4DB7-B5CD-30D289F9FCC9}" srcOrd="0" destOrd="0" presId="urn:microsoft.com/office/officeart/2005/8/layout/radial1"/>
    <dgm:cxn modelId="{0ADEE5D8-E623-41CE-AA93-F1FB5747C44D}" type="presParOf" srcId="{929D35C3-9506-4851-93C2-2768B3697F45}" destId="{259FBDDD-C322-4DA5-8384-1123E89EDE6A}" srcOrd="1" destOrd="0" presId="urn:microsoft.com/office/officeart/2005/8/layout/radial1"/>
    <dgm:cxn modelId="{19501FB5-99F3-43E0-B7F1-89D83D3A82A6}" type="presParOf" srcId="{259FBDDD-C322-4DA5-8384-1123E89EDE6A}" destId="{BC049260-C834-4BFA-8A66-5D3C5EC1985B}" srcOrd="0" destOrd="0" presId="urn:microsoft.com/office/officeart/2005/8/layout/radial1"/>
    <dgm:cxn modelId="{D3029081-F851-46CA-B5F3-229A9E32F13D}" type="presParOf" srcId="{929D35C3-9506-4851-93C2-2768B3697F45}" destId="{AD2FAB91-16AD-48DD-8B0C-9E37B36058E5}" srcOrd="2" destOrd="0" presId="urn:microsoft.com/office/officeart/2005/8/layout/radial1"/>
    <dgm:cxn modelId="{C63BAF0F-AC92-43F2-BE95-44D7D73A374B}" type="presParOf" srcId="{929D35C3-9506-4851-93C2-2768B3697F45}" destId="{AC2436C7-11C2-42F0-8293-48A7FD18CF48}" srcOrd="3" destOrd="0" presId="urn:microsoft.com/office/officeart/2005/8/layout/radial1"/>
    <dgm:cxn modelId="{7315C0ED-DE21-40D6-8DD1-363C8615D605}" type="presParOf" srcId="{AC2436C7-11C2-42F0-8293-48A7FD18CF48}" destId="{CB942CC3-A321-44BD-9B60-AE0EF86A2D18}" srcOrd="0" destOrd="0" presId="urn:microsoft.com/office/officeart/2005/8/layout/radial1"/>
    <dgm:cxn modelId="{C319B550-BC56-4D38-8420-A70F328BE6F5}" type="presParOf" srcId="{929D35C3-9506-4851-93C2-2768B3697F45}" destId="{513428F3-2195-4134-A291-3F443CE35C97}" srcOrd="4" destOrd="0" presId="urn:microsoft.com/office/officeart/2005/8/layout/radial1"/>
    <dgm:cxn modelId="{F30CED9B-F34B-4BCB-ADC7-99AC05E55432}" type="presParOf" srcId="{929D35C3-9506-4851-93C2-2768B3697F45}" destId="{DA29F174-7D8E-4351-988A-B97811770AF6}" srcOrd="5" destOrd="0" presId="urn:microsoft.com/office/officeart/2005/8/layout/radial1"/>
    <dgm:cxn modelId="{93B243D2-254A-42AC-8CC7-4E7C4381D660}" type="presParOf" srcId="{DA29F174-7D8E-4351-988A-B97811770AF6}" destId="{EB34A818-E1DF-46CC-B9FA-07D2F940026C}" srcOrd="0" destOrd="0" presId="urn:microsoft.com/office/officeart/2005/8/layout/radial1"/>
    <dgm:cxn modelId="{AD5B20C2-75C9-4292-BD33-2D224A96AE4F}" type="presParOf" srcId="{929D35C3-9506-4851-93C2-2768B3697F45}" destId="{E801FB62-D21F-4DDB-A752-8274C428D2B3}" srcOrd="6" destOrd="0" presId="urn:microsoft.com/office/officeart/2005/8/layout/radial1"/>
    <dgm:cxn modelId="{969E8987-E508-4FEE-AE54-70CE2CABA183}" type="presParOf" srcId="{929D35C3-9506-4851-93C2-2768B3697F45}" destId="{D61FB9FB-66A4-405C-A02E-969A8C2BB31D}" srcOrd="7" destOrd="0" presId="urn:microsoft.com/office/officeart/2005/8/layout/radial1"/>
    <dgm:cxn modelId="{73F80DBA-A92F-4AA9-8E56-6DF415CD1974}" type="presParOf" srcId="{D61FB9FB-66A4-405C-A02E-969A8C2BB31D}" destId="{C7D87749-8F01-49EB-B262-94B7AB621554}" srcOrd="0" destOrd="0" presId="urn:microsoft.com/office/officeart/2005/8/layout/radial1"/>
    <dgm:cxn modelId="{0FFBE274-87B0-4AC5-96A6-EB0245AE2C09}" type="presParOf" srcId="{929D35C3-9506-4851-93C2-2768B3697F45}" destId="{F063A1CD-DC1E-46CA-BC3B-6B7AF400BF32}" srcOrd="8" destOrd="0" presId="urn:microsoft.com/office/officeart/2005/8/layout/radial1"/>
    <dgm:cxn modelId="{F9247717-0E66-49F8-8045-C4CB542CAA95}" type="presParOf" srcId="{929D35C3-9506-4851-93C2-2768B3697F45}" destId="{A84B56AC-C3E5-43AA-84C7-5ED62853D4A6}" srcOrd="9" destOrd="0" presId="urn:microsoft.com/office/officeart/2005/8/layout/radial1"/>
    <dgm:cxn modelId="{CCF92B9B-6EB5-4197-9033-5EB177D37C47}" type="presParOf" srcId="{A84B56AC-C3E5-43AA-84C7-5ED62853D4A6}" destId="{8B357339-126F-4848-B316-85A2D2FF3D15}" srcOrd="0" destOrd="0" presId="urn:microsoft.com/office/officeart/2005/8/layout/radial1"/>
    <dgm:cxn modelId="{912C3A0F-C081-4158-BDDB-A5A2AAB74CB2}" type="presParOf" srcId="{929D35C3-9506-4851-93C2-2768B3697F45}" destId="{C23248D8-5CC4-41F4-9059-E567CAA230D3}" srcOrd="10" destOrd="0" presId="urn:microsoft.com/office/officeart/2005/8/layout/radial1"/>
    <dgm:cxn modelId="{CC84AB03-E280-4A12-823D-A1FBDDF5D9C4}" type="presParOf" srcId="{929D35C3-9506-4851-93C2-2768B3697F45}" destId="{3FF1BBF0-6BC4-4F23-83CF-0AD9B1612C89}" srcOrd="11" destOrd="0" presId="urn:microsoft.com/office/officeart/2005/8/layout/radial1"/>
    <dgm:cxn modelId="{034F9CEF-31AC-4BBD-BB0C-95B000865B9E}" type="presParOf" srcId="{3FF1BBF0-6BC4-4F23-83CF-0AD9B1612C89}" destId="{78A47FEF-CC65-42F1-B64E-B7944B90E18D}" srcOrd="0" destOrd="0" presId="urn:microsoft.com/office/officeart/2005/8/layout/radial1"/>
    <dgm:cxn modelId="{3872E10D-BD39-45EF-9EF6-7523A37984BF}" type="presParOf" srcId="{929D35C3-9506-4851-93C2-2768B3697F45}" destId="{B15F5F61-626E-44C5-A9D3-8E4306D16797}" srcOrd="12" destOrd="0" presId="urn:microsoft.com/office/officeart/2005/8/layout/radial1"/>
    <dgm:cxn modelId="{245CE0AA-E436-4F72-B3E6-13DCB6ACBD49}" type="presParOf" srcId="{929D35C3-9506-4851-93C2-2768B3697F45}" destId="{746712D5-021C-4FDF-81A3-117CB814E883}" srcOrd="13" destOrd="0" presId="urn:microsoft.com/office/officeart/2005/8/layout/radial1"/>
    <dgm:cxn modelId="{E1B8800A-2147-41E0-B746-C1FAE138E016}" type="presParOf" srcId="{746712D5-021C-4FDF-81A3-117CB814E883}" destId="{85C5B3BF-4538-4EDC-888E-1382D6987F14}" srcOrd="0" destOrd="0" presId="urn:microsoft.com/office/officeart/2005/8/layout/radial1"/>
    <dgm:cxn modelId="{6C553529-6D11-461E-B631-5A508B6A6FF8}" type="presParOf" srcId="{929D35C3-9506-4851-93C2-2768B3697F45}" destId="{67B6D1EC-F720-48BA-977B-5CC00BBCBD92}" srcOrd="14" destOrd="0" presId="urn:microsoft.com/office/officeart/2005/8/layout/radial1"/>
    <dgm:cxn modelId="{9598FD34-EA10-49E2-9C14-D6B6DD753822}" type="presParOf" srcId="{929D35C3-9506-4851-93C2-2768B3697F45}" destId="{740961A3-BB4D-4AD0-898B-CD881998CACC}" srcOrd="15" destOrd="0" presId="urn:microsoft.com/office/officeart/2005/8/layout/radial1"/>
    <dgm:cxn modelId="{E321B632-44BB-49B6-BD7E-01F52D3A47E9}" type="presParOf" srcId="{740961A3-BB4D-4AD0-898B-CD881998CACC}" destId="{476A60C7-B544-4392-8892-B90555422F04}" srcOrd="0" destOrd="0" presId="urn:microsoft.com/office/officeart/2005/8/layout/radial1"/>
    <dgm:cxn modelId="{FFD6BB99-2991-4965-A34A-09CD2DA0A2A1}" type="presParOf" srcId="{929D35C3-9506-4851-93C2-2768B3697F45}" destId="{58D1DAD2-8D53-4359-A016-706644D1E79F}" srcOrd="16" destOrd="0" presId="urn:microsoft.com/office/officeart/2005/8/layout/radial1"/>
    <dgm:cxn modelId="{25077A8C-45A4-4DC4-AD0A-B3522AD705B4}" type="presParOf" srcId="{929D35C3-9506-4851-93C2-2768B3697F45}" destId="{CCC45076-2A98-454A-8560-174D923FFD28}" srcOrd="17" destOrd="0" presId="urn:microsoft.com/office/officeart/2005/8/layout/radial1"/>
    <dgm:cxn modelId="{179D5388-5727-48A1-ABF7-43845093A2CD}" type="presParOf" srcId="{CCC45076-2A98-454A-8560-174D923FFD28}" destId="{402E48F5-FAA1-4AE8-BDAE-D79226DDD061}" srcOrd="0" destOrd="0" presId="urn:microsoft.com/office/officeart/2005/8/layout/radial1"/>
    <dgm:cxn modelId="{E07B490A-DAB9-44B0-8360-CEB41E4ABE88}" type="presParOf" srcId="{929D35C3-9506-4851-93C2-2768B3697F45}" destId="{723E6269-B3E0-4F52-8298-8237135E3D90}" srcOrd="18" destOrd="0" presId="urn:microsoft.com/office/officeart/2005/8/layout/radial1"/>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1EE2E2-DD89-4550-80A3-0CAE0D145D8D}"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GB"/>
        </a:p>
      </dgm:t>
    </dgm:pt>
    <dgm:pt modelId="{33BA5F13-CC50-4AB1-B5AA-29D680B92830}">
      <dgm:prSet phldrT="[Text]" custT="1"/>
      <dgm:spPr>
        <a:solidFill>
          <a:srgbClr val="DCDCDC"/>
        </a:solidFill>
        <a:ln w="76200">
          <a:solidFill>
            <a:srgbClr val="38D2D5"/>
          </a:solidFill>
        </a:ln>
      </dgm:spPr>
      <dgm:t>
        <a:bodyPr/>
        <a:lstStyle/>
        <a:p>
          <a:r>
            <a:rPr lang="en-GB" sz="2000" b="1" dirty="0">
              <a:solidFill>
                <a:srgbClr val="0D0B23"/>
              </a:solidFill>
            </a:rPr>
            <a:t>Phase 1</a:t>
          </a:r>
        </a:p>
      </dgm:t>
    </dgm:pt>
    <dgm:pt modelId="{A9AE4002-F1F9-4E0E-92A8-617B001F15B4}" type="parTrans" cxnId="{02DA0B44-4834-4EB7-B183-51A49EE33EA9}">
      <dgm:prSet/>
      <dgm:spPr/>
      <dgm:t>
        <a:bodyPr/>
        <a:lstStyle/>
        <a:p>
          <a:endParaRPr lang="en-GB"/>
        </a:p>
      </dgm:t>
    </dgm:pt>
    <dgm:pt modelId="{7F3B7F50-5E19-437C-8127-5891ED1DCB23}" type="sibTrans" cxnId="{02DA0B44-4834-4EB7-B183-51A49EE33EA9}">
      <dgm:prSet/>
      <dgm:spPr/>
      <dgm:t>
        <a:bodyPr/>
        <a:lstStyle/>
        <a:p>
          <a:endParaRPr lang="en-GB"/>
        </a:p>
      </dgm:t>
    </dgm:pt>
    <dgm:pt modelId="{A3A26361-484F-4555-8BD1-D3404B0B81DB}">
      <dgm:prSet phldrT="[Text]"/>
      <dgm:spPr>
        <a:solidFill>
          <a:srgbClr val="DCDCDC"/>
        </a:solidFill>
        <a:ln w="76200">
          <a:solidFill>
            <a:srgbClr val="38D2D5"/>
          </a:solidFill>
        </a:ln>
      </dgm:spPr>
      <dgm:t>
        <a:bodyPr/>
        <a:lstStyle/>
        <a:p>
          <a:r>
            <a:rPr lang="en-GB" dirty="0">
              <a:solidFill>
                <a:srgbClr val="0D0B23"/>
              </a:solidFill>
              <a:latin typeface="Calibri"/>
              <a:ea typeface="+mn-ea"/>
              <a:cs typeface="+mn-cs"/>
            </a:rPr>
            <a:t>Active and waiting comparison schools</a:t>
          </a:r>
          <a:endParaRPr lang="en-GB" b="1" dirty="0">
            <a:solidFill>
              <a:srgbClr val="0D0B23"/>
            </a:solidFill>
          </a:endParaRPr>
        </a:p>
      </dgm:t>
    </dgm:pt>
    <dgm:pt modelId="{56CC4EA3-4F55-4A6D-A6E3-4C063299DD6A}" type="parTrans" cxnId="{15D8481E-D358-45C2-9ACE-E6B2E4AEB540}">
      <dgm:prSet/>
      <dgm:spPr/>
      <dgm:t>
        <a:bodyPr/>
        <a:lstStyle/>
        <a:p>
          <a:endParaRPr lang="en-GB"/>
        </a:p>
      </dgm:t>
    </dgm:pt>
    <dgm:pt modelId="{9C7AB853-9DA8-44D1-8768-374C4BDA04AF}" type="sibTrans" cxnId="{15D8481E-D358-45C2-9ACE-E6B2E4AEB540}">
      <dgm:prSet/>
      <dgm:spPr/>
      <dgm:t>
        <a:bodyPr/>
        <a:lstStyle/>
        <a:p>
          <a:endParaRPr lang="en-GB"/>
        </a:p>
      </dgm:t>
    </dgm:pt>
    <dgm:pt modelId="{65168E81-5798-4654-975F-5F88F99DFC19}">
      <dgm:prSet phldrT="[Text]"/>
      <dgm:spPr>
        <a:solidFill>
          <a:srgbClr val="DCDCDC"/>
        </a:solidFill>
        <a:ln w="76200">
          <a:solidFill>
            <a:srgbClr val="38D2D5"/>
          </a:solidFill>
        </a:ln>
      </dgm:spPr>
      <dgm:t>
        <a:bodyPr/>
        <a:lstStyle/>
        <a:p>
          <a:r>
            <a:rPr lang="en-GB" dirty="0">
              <a:solidFill>
                <a:srgbClr val="0D0B23"/>
              </a:solidFill>
              <a:latin typeface="Calibri"/>
              <a:ea typeface="+mn-ea"/>
              <a:cs typeface="+mn-cs"/>
            </a:rPr>
            <a:t>Years</a:t>
          </a:r>
        </a:p>
        <a:p>
          <a:r>
            <a:rPr lang="en-GB" dirty="0">
              <a:solidFill>
                <a:srgbClr val="0D0B23"/>
              </a:solidFill>
              <a:latin typeface="Calibri"/>
              <a:ea typeface="+mn-ea"/>
              <a:cs typeface="+mn-cs"/>
            </a:rPr>
            <a:t>3 &amp; 4</a:t>
          </a:r>
          <a:endParaRPr lang="en-GB" b="1" dirty="0">
            <a:solidFill>
              <a:srgbClr val="0D0B23"/>
            </a:solidFill>
          </a:endParaRPr>
        </a:p>
      </dgm:t>
    </dgm:pt>
    <dgm:pt modelId="{563BA3D2-8E86-4450-A5EE-3E9B83DD442A}" type="parTrans" cxnId="{17CBAEC9-9243-411C-9EA5-9A3CCF857CB1}">
      <dgm:prSet/>
      <dgm:spPr/>
      <dgm:t>
        <a:bodyPr/>
        <a:lstStyle/>
        <a:p>
          <a:endParaRPr lang="en-GB"/>
        </a:p>
      </dgm:t>
    </dgm:pt>
    <dgm:pt modelId="{7569FE9D-A382-445B-90FA-C6C3EAA2F969}" type="sibTrans" cxnId="{17CBAEC9-9243-411C-9EA5-9A3CCF857CB1}">
      <dgm:prSet/>
      <dgm:spPr/>
      <dgm:t>
        <a:bodyPr/>
        <a:lstStyle/>
        <a:p>
          <a:endParaRPr lang="en-GB"/>
        </a:p>
      </dgm:t>
    </dgm:pt>
    <dgm:pt modelId="{0B892CAD-22AA-42E5-8355-25621C733CC4}">
      <dgm:prSet phldrT="[Text]"/>
      <dgm:spPr>
        <a:solidFill>
          <a:srgbClr val="DCDCDC"/>
        </a:solidFill>
        <a:ln w="76200">
          <a:solidFill>
            <a:srgbClr val="38D2D5"/>
          </a:solidFill>
        </a:ln>
      </dgm:spPr>
      <dgm:t>
        <a:bodyPr/>
        <a:lstStyle/>
        <a:p>
          <a:r>
            <a:rPr lang="en-GB" dirty="0">
              <a:solidFill>
                <a:srgbClr val="0D0B23"/>
              </a:solidFill>
              <a:latin typeface="Calibri"/>
              <a:ea typeface="+mn-ea"/>
              <a:cs typeface="+mn-cs"/>
            </a:rPr>
            <a:t>Kirkby, Leeds, Somerset, York</a:t>
          </a:r>
          <a:endParaRPr lang="en-GB" b="1" dirty="0">
            <a:solidFill>
              <a:srgbClr val="0D0B23"/>
            </a:solidFill>
          </a:endParaRPr>
        </a:p>
      </dgm:t>
    </dgm:pt>
    <dgm:pt modelId="{5E41A30B-B1E6-48A7-B509-A875A58CA8F9}" type="parTrans" cxnId="{9266EABE-CC5A-4D50-846C-125ADC7A7EA5}">
      <dgm:prSet/>
      <dgm:spPr/>
      <dgm:t>
        <a:bodyPr/>
        <a:lstStyle/>
        <a:p>
          <a:endParaRPr lang="en-GB"/>
        </a:p>
      </dgm:t>
    </dgm:pt>
    <dgm:pt modelId="{AFF993EA-D7AF-4DD0-8DFC-EF6B746A7598}" type="sibTrans" cxnId="{9266EABE-CC5A-4D50-846C-125ADC7A7EA5}">
      <dgm:prSet/>
      <dgm:spPr/>
      <dgm:t>
        <a:bodyPr/>
        <a:lstStyle/>
        <a:p>
          <a:endParaRPr lang="en-GB"/>
        </a:p>
      </dgm:t>
    </dgm:pt>
    <dgm:pt modelId="{49FD5109-4E60-483F-A2CE-A2668BC4E91A}">
      <dgm:prSet phldrT="[Text]"/>
      <dgm:spPr>
        <a:solidFill>
          <a:srgbClr val="DCDCDC"/>
        </a:solidFill>
        <a:ln w="76200">
          <a:solidFill>
            <a:srgbClr val="38D2D5"/>
          </a:solidFill>
        </a:ln>
      </dgm:spPr>
      <dgm:t>
        <a:bodyPr/>
        <a:lstStyle/>
        <a:p>
          <a:r>
            <a:rPr lang="en-GB" dirty="0">
              <a:solidFill>
                <a:srgbClr val="0D0B23"/>
              </a:solidFill>
              <a:latin typeface="Calibri"/>
              <a:ea typeface="+mn-ea"/>
              <a:cs typeface="+mn-cs"/>
            </a:rPr>
            <a:t>Evaluation Assistants</a:t>
          </a:r>
          <a:endParaRPr lang="en-GB" b="1" dirty="0">
            <a:solidFill>
              <a:srgbClr val="0D0B23"/>
            </a:solidFill>
          </a:endParaRPr>
        </a:p>
      </dgm:t>
    </dgm:pt>
    <dgm:pt modelId="{AA2F7DD6-1E10-43A2-A13D-E8C72A5419EF}" type="parTrans" cxnId="{418E5A6B-6A80-4B09-8AAB-3D54E0574343}">
      <dgm:prSet/>
      <dgm:spPr/>
      <dgm:t>
        <a:bodyPr/>
        <a:lstStyle/>
        <a:p>
          <a:endParaRPr lang="en-GB"/>
        </a:p>
      </dgm:t>
    </dgm:pt>
    <dgm:pt modelId="{A7A101A2-4060-4EB7-B5AA-9C5EA1BCB7B3}" type="sibTrans" cxnId="{418E5A6B-6A80-4B09-8AAB-3D54E0574343}">
      <dgm:prSet/>
      <dgm:spPr/>
      <dgm:t>
        <a:bodyPr/>
        <a:lstStyle/>
        <a:p>
          <a:endParaRPr lang="en-GB"/>
        </a:p>
      </dgm:t>
    </dgm:pt>
    <dgm:pt modelId="{B454E602-65A9-45BD-8B80-6C4A4B297B79}" type="pres">
      <dgm:prSet presAssocID="{AB1EE2E2-DD89-4550-80A3-0CAE0D145D8D}" presName="cycle" presStyleCnt="0">
        <dgm:presLayoutVars>
          <dgm:chMax val="1"/>
          <dgm:dir/>
          <dgm:animLvl val="ctr"/>
          <dgm:resizeHandles val="exact"/>
        </dgm:presLayoutVars>
      </dgm:prSet>
      <dgm:spPr/>
    </dgm:pt>
    <dgm:pt modelId="{EB15E3B2-6566-4DA4-BAF9-ADB39EBAAE9B}" type="pres">
      <dgm:prSet presAssocID="{33BA5F13-CC50-4AB1-B5AA-29D680B92830}" presName="centerShape" presStyleLbl="node0" presStyleIdx="0" presStyleCnt="1"/>
      <dgm:spPr/>
    </dgm:pt>
    <dgm:pt modelId="{31DAF3DB-4DE6-4BC3-A41F-00E7F709C593}" type="pres">
      <dgm:prSet presAssocID="{56CC4EA3-4F55-4A6D-A6E3-4C063299DD6A}" presName="Name9" presStyleLbl="parChTrans1D2" presStyleIdx="0" presStyleCnt="4"/>
      <dgm:spPr/>
    </dgm:pt>
    <dgm:pt modelId="{00C1C6DA-4B75-4FD8-9918-DF691CA4F6E3}" type="pres">
      <dgm:prSet presAssocID="{56CC4EA3-4F55-4A6D-A6E3-4C063299DD6A}" presName="connTx" presStyleLbl="parChTrans1D2" presStyleIdx="0" presStyleCnt="4"/>
      <dgm:spPr/>
    </dgm:pt>
    <dgm:pt modelId="{8D9496B4-EBEE-4997-B1A4-E5EC7C67E7AB}" type="pres">
      <dgm:prSet presAssocID="{A3A26361-484F-4555-8BD1-D3404B0B81DB}" presName="node" presStyleLbl="node1" presStyleIdx="0" presStyleCnt="4">
        <dgm:presLayoutVars>
          <dgm:bulletEnabled val="1"/>
        </dgm:presLayoutVars>
      </dgm:prSet>
      <dgm:spPr/>
    </dgm:pt>
    <dgm:pt modelId="{58917DBD-6C51-4C2E-85ED-A1B2A00FA8F1}" type="pres">
      <dgm:prSet presAssocID="{563BA3D2-8E86-4450-A5EE-3E9B83DD442A}" presName="Name9" presStyleLbl="parChTrans1D2" presStyleIdx="1" presStyleCnt="4"/>
      <dgm:spPr/>
    </dgm:pt>
    <dgm:pt modelId="{AAA1C374-F801-4122-87CF-F7CB15CA2F50}" type="pres">
      <dgm:prSet presAssocID="{563BA3D2-8E86-4450-A5EE-3E9B83DD442A}" presName="connTx" presStyleLbl="parChTrans1D2" presStyleIdx="1" presStyleCnt="4"/>
      <dgm:spPr/>
    </dgm:pt>
    <dgm:pt modelId="{8EC51494-37B8-44C9-93FF-02E5E5218278}" type="pres">
      <dgm:prSet presAssocID="{65168E81-5798-4654-975F-5F88F99DFC19}" presName="node" presStyleLbl="node1" presStyleIdx="1" presStyleCnt="4">
        <dgm:presLayoutVars>
          <dgm:bulletEnabled val="1"/>
        </dgm:presLayoutVars>
      </dgm:prSet>
      <dgm:spPr/>
    </dgm:pt>
    <dgm:pt modelId="{E76291DC-05B6-4203-9693-D15FCF8AF2A8}" type="pres">
      <dgm:prSet presAssocID="{5E41A30B-B1E6-48A7-B509-A875A58CA8F9}" presName="Name9" presStyleLbl="parChTrans1D2" presStyleIdx="2" presStyleCnt="4"/>
      <dgm:spPr/>
    </dgm:pt>
    <dgm:pt modelId="{90235C8A-86F0-48DA-96AF-FEA7D3BF1480}" type="pres">
      <dgm:prSet presAssocID="{5E41A30B-B1E6-48A7-B509-A875A58CA8F9}" presName="connTx" presStyleLbl="parChTrans1D2" presStyleIdx="2" presStyleCnt="4"/>
      <dgm:spPr/>
    </dgm:pt>
    <dgm:pt modelId="{7652CC57-03ED-4B65-A6E9-6AF960BF90F9}" type="pres">
      <dgm:prSet presAssocID="{0B892CAD-22AA-42E5-8355-25621C733CC4}" presName="node" presStyleLbl="node1" presStyleIdx="2" presStyleCnt="4">
        <dgm:presLayoutVars>
          <dgm:bulletEnabled val="1"/>
        </dgm:presLayoutVars>
      </dgm:prSet>
      <dgm:spPr/>
    </dgm:pt>
    <dgm:pt modelId="{3F0AFD22-2997-4811-9EDF-9DE6A93FD366}" type="pres">
      <dgm:prSet presAssocID="{AA2F7DD6-1E10-43A2-A13D-E8C72A5419EF}" presName="Name9" presStyleLbl="parChTrans1D2" presStyleIdx="3" presStyleCnt="4"/>
      <dgm:spPr/>
    </dgm:pt>
    <dgm:pt modelId="{80B8E4B9-9EE0-4FEB-9DFD-C20EA1851D1A}" type="pres">
      <dgm:prSet presAssocID="{AA2F7DD6-1E10-43A2-A13D-E8C72A5419EF}" presName="connTx" presStyleLbl="parChTrans1D2" presStyleIdx="3" presStyleCnt="4"/>
      <dgm:spPr/>
    </dgm:pt>
    <dgm:pt modelId="{0B91E70F-0651-44CD-BC6A-45B05F98E70C}" type="pres">
      <dgm:prSet presAssocID="{49FD5109-4E60-483F-A2CE-A2668BC4E91A}" presName="node" presStyleLbl="node1" presStyleIdx="3" presStyleCnt="4">
        <dgm:presLayoutVars>
          <dgm:bulletEnabled val="1"/>
        </dgm:presLayoutVars>
      </dgm:prSet>
      <dgm:spPr/>
    </dgm:pt>
  </dgm:ptLst>
  <dgm:cxnLst>
    <dgm:cxn modelId="{B3B5560A-32FB-4243-A834-CBBB7FA4D3B0}" type="presOf" srcId="{49FD5109-4E60-483F-A2CE-A2668BC4E91A}" destId="{0B91E70F-0651-44CD-BC6A-45B05F98E70C}" srcOrd="0" destOrd="0" presId="urn:microsoft.com/office/officeart/2005/8/layout/radial1"/>
    <dgm:cxn modelId="{A005C60F-94F8-4B7F-863F-02BA2D5ED2B6}" type="presOf" srcId="{33BA5F13-CC50-4AB1-B5AA-29D680B92830}" destId="{EB15E3B2-6566-4DA4-BAF9-ADB39EBAAE9B}" srcOrd="0" destOrd="0" presId="urn:microsoft.com/office/officeart/2005/8/layout/radial1"/>
    <dgm:cxn modelId="{15D8481E-D358-45C2-9ACE-E6B2E4AEB540}" srcId="{33BA5F13-CC50-4AB1-B5AA-29D680B92830}" destId="{A3A26361-484F-4555-8BD1-D3404B0B81DB}" srcOrd="0" destOrd="0" parTransId="{56CC4EA3-4F55-4A6D-A6E3-4C063299DD6A}" sibTransId="{9C7AB853-9DA8-44D1-8768-374C4BDA04AF}"/>
    <dgm:cxn modelId="{16B94F5C-8103-4EE4-B716-9BC5224CCA33}" type="presOf" srcId="{563BA3D2-8E86-4450-A5EE-3E9B83DD442A}" destId="{58917DBD-6C51-4C2E-85ED-A1B2A00FA8F1}" srcOrd="0" destOrd="0" presId="urn:microsoft.com/office/officeart/2005/8/layout/radial1"/>
    <dgm:cxn modelId="{27C0F65D-F396-4392-89AD-39FDA299AF54}" type="presOf" srcId="{56CC4EA3-4F55-4A6D-A6E3-4C063299DD6A}" destId="{31DAF3DB-4DE6-4BC3-A41F-00E7F709C593}" srcOrd="0" destOrd="0" presId="urn:microsoft.com/office/officeart/2005/8/layout/radial1"/>
    <dgm:cxn modelId="{02DA0B44-4834-4EB7-B183-51A49EE33EA9}" srcId="{AB1EE2E2-DD89-4550-80A3-0CAE0D145D8D}" destId="{33BA5F13-CC50-4AB1-B5AA-29D680B92830}" srcOrd="0" destOrd="0" parTransId="{A9AE4002-F1F9-4E0E-92A8-617B001F15B4}" sibTransId="{7F3B7F50-5E19-437C-8127-5891ED1DCB23}"/>
    <dgm:cxn modelId="{418E5A6B-6A80-4B09-8AAB-3D54E0574343}" srcId="{33BA5F13-CC50-4AB1-B5AA-29D680B92830}" destId="{49FD5109-4E60-483F-A2CE-A2668BC4E91A}" srcOrd="3" destOrd="0" parTransId="{AA2F7DD6-1E10-43A2-A13D-E8C72A5419EF}" sibTransId="{A7A101A2-4060-4EB7-B5AA-9C5EA1BCB7B3}"/>
    <dgm:cxn modelId="{48E8EC8F-5C46-4AF1-BBE9-95613EDA08D6}" type="presOf" srcId="{A3A26361-484F-4555-8BD1-D3404B0B81DB}" destId="{8D9496B4-EBEE-4997-B1A4-E5EC7C67E7AB}" srcOrd="0" destOrd="0" presId="urn:microsoft.com/office/officeart/2005/8/layout/radial1"/>
    <dgm:cxn modelId="{A00F46A5-5F6F-4901-8F96-D3C4844A2F9F}" type="presOf" srcId="{5E41A30B-B1E6-48A7-B509-A875A58CA8F9}" destId="{E76291DC-05B6-4203-9693-D15FCF8AF2A8}" srcOrd="0" destOrd="0" presId="urn:microsoft.com/office/officeart/2005/8/layout/radial1"/>
    <dgm:cxn modelId="{4DE586A5-A86B-4998-9899-ACA316568632}" type="presOf" srcId="{0B892CAD-22AA-42E5-8355-25621C733CC4}" destId="{7652CC57-03ED-4B65-A6E9-6AF960BF90F9}" srcOrd="0" destOrd="0" presId="urn:microsoft.com/office/officeart/2005/8/layout/radial1"/>
    <dgm:cxn modelId="{8307A6AB-7F4C-43CD-B18A-DAF815F5D153}" type="presOf" srcId="{5E41A30B-B1E6-48A7-B509-A875A58CA8F9}" destId="{90235C8A-86F0-48DA-96AF-FEA7D3BF1480}" srcOrd="1" destOrd="0" presId="urn:microsoft.com/office/officeart/2005/8/layout/radial1"/>
    <dgm:cxn modelId="{9266EABE-CC5A-4D50-846C-125ADC7A7EA5}" srcId="{33BA5F13-CC50-4AB1-B5AA-29D680B92830}" destId="{0B892CAD-22AA-42E5-8355-25621C733CC4}" srcOrd="2" destOrd="0" parTransId="{5E41A30B-B1E6-48A7-B509-A875A58CA8F9}" sibTransId="{AFF993EA-D7AF-4DD0-8DFC-EF6B746A7598}"/>
    <dgm:cxn modelId="{1F1933C5-06A1-4865-B735-7E1F13F6DDDA}" type="presOf" srcId="{65168E81-5798-4654-975F-5F88F99DFC19}" destId="{8EC51494-37B8-44C9-93FF-02E5E5218278}" srcOrd="0" destOrd="0" presId="urn:microsoft.com/office/officeart/2005/8/layout/radial1"/>
    <dgm:cxn modelId="{17CBAEC9-9243-411C-9EA5-9A3CCF857CB1}" srcId="{33BA5F13-CC50-4AB1-B5AA-29D680B92830}" destId="{65168E81-5798-4654-975F-5F88F99DFC19}" srcOrd="1" destOrd="0" parTransId="{563BA3D2-8E86-4450-A5EE-3E9B83DD442A}" sibTransId="{7569FE9D-A382-445B-90FA-C6C3EAA2F969}"/>
    <dgm:cxn modelId="{72EF97DC-245D-4779-8CE1-B87B85490255}" type="presOf" srcId="{56CC4EA3-4F55-4A6D-A6E3-4C063299DD6A}" destId="{00C1C6DA-4B75-4FD8-9918-DF691CA4F6E3}" srcOrd="1" destOrd="0" presId="urn:microsoft.com/office/officeart/2005/8/layout/radial1"/>
    <dgm:cxn modelId="{A32348E9-80CF-41EA-B198-E6AD71388016}" type="presOf" srcId="{AB1EE2E2-DD89-4550-80A3-0CAE0D145D8D}" destId="{B454E602-65A9-45BD-8B80-6C4A4B297B79}" srcOrd="0" destOrd="0" presId="urn:microsoft.com/office/officeart/2005/8/layout/radial1"/>
    <dgm:cxn modelId="{82779AEE-0404-4CDC-9A0F-3537A320C67C}" type="presOf" srcId="{AA2F7DD6-1E10-43A2-A13D-E8C72A5419EF}" destId="{3F0AFD22-2997-4811-9EDF-9DE6A93FD366}" srcOrd="0" destOrd="0" presId="urn:microsoft.com/office/officeart/2005/8/layout/radial1"/>
    <dgm:cxn modelId="{8FB0C1F1-5ED9-4B81-B6E4-146B5A216E64}" type="presOf" srcId="{563BA3D2-8E86-4450-A5EE-3E9B83DD442A}" destId="{AAA1C374-F801-4122-87CF-F7CB15CA2F50}" srcOrd="1" destOrd="0" presId="urn:microsoft.com/office/officeart/2005/8/layout/radial1"/>
    <dgm:cxn modelId="{C32421FA-1317-4231-A261-66ADD1CF1327}" type="presOf" srcId="{AA2F7DD6-1E10-43A2-A13D-E8C72A5419EF}" destId="{80B8E4B9-9EE0-4FEB-9DFD-C20EA1851D1A}" srcOrd="1" destOrd="0" presId="urn:microsoft.com/office/officeart/2005/8/layout/radial1"/>
    <dgm:cxn modelId="{C9B7CCC1-B85D-4013-90FB-FF827AE0786B}" type="presParOf" srcId="{B454E602-65A9-45BD-8B80-6C4A4B297B79}" destId="{EB15E3B2-6566-4DA4-BAF9-ADB39EBAAE9B}" srcOrd="0" destOrd="0" presId="urn:microsoft.com/office/officeart/2005/8/layout/radial1"/>
    <dgm:cxn modelId="{2736E64B-FDDE-4711-8A9F-13B857612DEB}" type="presParOf" srcId="{B454E602-65A9-45BD-8B80-6C4A4B297B79}" destId="{31DAF3DB-4DE6-4BC3-A41F-00E7F709C593}" srcOrd="1" destOrd="0" presId="urn:microsoft.com/office/officeart/2005/8/layout/radial1"/>
    <dgm:cxn modelId="{7BBF7501-2DB5-43D4-A2E4-74F8D95F10DC}" type="presParOf" srcId="{31DAF3DB-4DE6-4BC3-A41F-00E7F709C593}" destId="{00C1C6DA-4B75-4FD8-9918-DF691CA4F6E3}" srcOrd="0" destOrd="0" presId="urn:microsoft.com/office/officeart/2005/8/layout/radial1"/>
    <dgm:cxn modelId="{5FAB4DBA-5331-4F7E-9A56-501C0EE80378}" type="presParOf" srcId="{B454E602-65A9-45BD-8B80-6C4A4B297B79}" destId="{8D9496B4-EBEE-4997-B1A4-E5EC7C67E7AB}" srcOrd="2" destOrd="0" presId="urn:microsoft.com/office/officeart/2005/8/layout/radial1"/>
    <dgm:cxn modelId="{B1D76B4D-5357-41CA-A2C3-8EDC16CB97ED}" type="presParOf" srcId="{B454E602-65A9-45BD-8B80-6C4A4B297B79}" destId="{58917DBD-6C51-4C2E-85ED-A1B2A00FA8F1}" srcOrd="3" destOrd="0" presId="urn:microsoft.com/office/officeart/2005/8/layout/radial1"/>
    <dgm:cxn modelId="{4D281ADE-9913-491B-84D3-13E3449D6080}" type="presParOf" srcId="{58917DBD-6C51-4C2E-85ED-A1B2A00FA8F1}" destId="{AAA1C374-F801-4122-87CF-F7CB15CA2F50}" srcOrd="0" destOrd="0" presId="urn:microsoft.com/office/officeart/2005/8/layout/radial1"/>
    <dgm:cxn modelId="{688774A1-8DB5-4582-A8C0-074529646213}" type="presParOf" srcId="{B454E602-65A9-45BD-8B80-6C4A4B297B79}" destId="{8EC51494-37B8-44C9-93FF-02E5E5218278}" srcOrd="4" destOrd="0" presId="urn:microsoft.com/office/officeart/2005/8/layout/radial1"/>
    <dgm:cxn modelId="{3EE3FC39-26D4-485F-91C7-EA203DAD1007}" type="presParOf" srcId="{B454E602-65A9-45BD-8B80-6C4A4B297B79}" destId="{E76291DC-05B6-4203-9693-D15FCF8AF2A8}" srcOrd="5" destOrd="0" presId="urn:microsoft.com/office/officeart/2005/8/layout/radial1"/>
    <dgm:cxn modelId="{37D0EA2E-1BF9-4E19-A837-231F3EA6E7A0}" type="presParOf" srcId="{E76291DC-05B6-4203-9693-D15FCF8AF2A8}" destId="{90235C8A-86F0-48DA-96AF-FEA7D3BF1480}" srcOrd="0" destOrd="0" presId="urn:microsoft.com/office/officeart/2005/8/layout/radial1"/>
    <dgm:cxn modelId="{FA0E6D46-EC81-4F47-973D-0BCCEF041992}" type="presParOf" srcId="{B454E602-65A9-45BD-8B80-6C4A4B297B79}" destId="{7652CC57-03ED-4B65-A6E9-6AF960BF90F9}" srcOrd="6" destOrd="0" presId="urn:microsoft.com/office/officeart/2005/8/layout/radial1"/>
    <dgm:cxn modelId="{CBC4D7E9-1722-4881-8D20-43E5459CC04D}" type="presParOf" srcId="{B454E602-65A9-45BD-8B80-6C4A4B297B79}" destId="{3F0AFD22-2997-4811-9EDF-9DE6A93FD366}" srcOrd="7" destOrd="0" presId="urn:microsoft.com/office/officeart/2005/8/layout/radial1"/>
    <dgm:cxn modelId="{ECB57F6E-18CD-42AA-9F73-CA9B94AE5564}" type="presParOf" srcId="{3F0AFD22-2997-4811-9EDF-9DE6A93FD366}" destId="{80B8E4B9-9EE0-4FEB-9DFD-C20EA1851D1A}" srcOrd="0" destOrd="0" presId="urn:microsoft.com/office/officeart/2005/8/layout/radial1"/>
    <dgm:cxn modelId="{CE454F3C-6E81-4D8A-8250-8BF3F0E6BC35}" type="presParOf" srcId="{B454E602-65A9-45BD-8B80-6C4A4B297B79}" destId="{0B91E70F-0651-44CD-BC6A-45B05F98E70C}"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9689CB4-7036-4DD3-9444-74C20D7A98A5}"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GB"/>
        </a:p>
      </dgm:t>
    </dgm:pt>
    <dgm:pt modelId="{86F47058-D2D9-41E7-B4AB-80EFB7FF9F69}">
      <dgm:prSet phldrT="[Text]" custT="1"/>
      <dgm:spPr>
        <a:xfrm>
          <a:off x="0" y="289839"/>
          <a:ext cx="2210113" cy="1326067"/>
        </a:xfrm>
        <a:solidFill>
          <a:srgbClr val="0D0B23"/>
        </a:solidFill>
        <a:ln w="25400" cap="flat" cmpd="sng" algn="ctr">
          <a:solidFill>
            <a:sysClr val="window" lastClr="FFFFFF">
              <a:hueOff val="0"/>
              <a:satOff val="0"/>
              <a:lumOff val="0"/>
              <a:alphaOff val="0"/>
            </a:sysClr>
          </a:solidFill>
          <a:prstDash val="solid"/>
        </a:ln>
        <a:effectLst/>
      </dgm:spPr>
      <dgm:t>
        <a:bodyPr/>
        <a:lstStyle/>
        <a:p>
          <a:r>
            <a:rPr lang="en-GB" sz="2000" dirty="0">
              <a:solidFill>
                <a:sysClr val="window" lastClr="FFFFFF"/>
              </a:solidFill>
              <a:latin typeface="+mn-lt"/>
              <a:ea typeface="+mn-ea"/>
              <a:cs typeface="+mn-cs"/>
            </a:rPr>
            <a:t>Assessment of Comprehension and Expression (ACE)</a:t>
          </a:r>
        </a:p>
      </dgm:t>
    </dgm:pt>
    <dgm:pt modelId="{4AD43CD4-2A8C-4A12-8FEF-6C029472CE11}" type="parTrans" cxnId="{5BE19842-EE01-4F36-A749-8DB05D50EC32}">
      <dgm:prSet/>
      <dgm:spPr/>
      <dgm:t>
        <a:bodyPr/>
        <a:lstStyle/>
        <a:p>
          <a:endParaRPr lang="en-GB"/>
        </a:p>
      </dgm:t>
    </dgm:pt>
    <dgm:pt modelId="{39B84794-9857-4C87-822C-6218A2AE0866}" type="sibTrans" cxnId="{5BE19842-EE01-4F36-A749-8DB05D50EC32}">
      <dgm:prSet/>
      <dgm:spPr/>
      <dgm:t>
        <a:bodyPr/>
        <a:lstStyle/>
        <a:p>
          <a:endParaRPr lang="en-GB"/>
        </a:p>
      </dgm:t>
    </dgm:pt>
    <dgm:pt modelId="{8D288D58-2BE5-490F-84E0-5F8806E8902E}">
      <dgm:prSet phldrT="[Text]" custT="1"/>
      <dgm:spPr>
        <a:xfrm>
          <a:off x="2431124" y="289839"/>
          <a:ext cx="2210113" cy="1326067"/>
        </a:xfrm>
        <a:solidFill>
          <a:srgbClr val="0D0B23"/>
        </a:solidFill>
        <a:ln w="25400" cap="flat" cmpd="sng" algn="ctr">
          <a:solidFill>
            <a:sysClr val="window" lastClr="FFFFFF">
              <a:hueOff val="0"/>
              <a:satOff val="0"/>
              <a:lumOff val="0"/>
              <a:alphaOff val="0"/>
            </a:sysClr>
          </a:solidFill>
          <a:prstDash val="solid"/>
        </a:ln>
        <a:effectLst/>
      </dgm:spPr>
      <dgm:t>
        <a:bodyPr/>
        <a:lstStyle/>
        <a:p>
          <a:r>
            <a:rPr lang="en-GB" sz="2000" dirty="0">
              <a:solidFill>
                <a:sysClr val="window" lastClr="FFFFFF"/>
              </a:solidFill>
              <a:latin typeface="+mn-lt"/>
              <a:ea typeface="+mn-ea"/>
              <a:cs typeface="+mn-cs"/>
            </a:rPr>
            <a:t>York Assessment of Reading for Comprehension (YARC)</a:t>
          </a:r>
        </a:p>
      </dgm:t>
    </dgm:pt>
    <dgm:pt modelId="{96BA18FD-93D9-4D52-B3F1-C0AB340B6D9B}" type="parTrans" cxnId="{A50D0D17-EC8C-4D60-A4C6-2633926FC5DA}">
      <dgm:prSet/>
      <dgm:spPr/>
      <dgm:t>
        <a:bodyPr/>
        <a:lstStyle/>
        <a:p>
          <a:endParaRPr lang="en-GB"/>
        </a:p>
      </dgm:t>
    </dgm:pt>
    <dgm:pt modelId="{248BF38E-05A7-4371-8B16-EB7719E277B6}" type="sibTrans" cxnId="{A50D0D17-EC8C-4D60-A4C6-2633926FC5DA}">
      <dgm:prSet/>
      <dgm:spPr/>
      <dgm:t>
        <a:bodyPr/>
        <a:lstStyle/>
        <a:p>
          <a:endParaRPr lang="en-GB"/>
        </a:p>
      </dgm:t>
    </dgm:pt>
    <dgm:pt modelId="{EC845837-7079-4FA3-9BBB-6CBC78FA3428}">
      <dgm:prSet phldrT="[Text]" custT="1"/>
      <dgm:spPr>
        <a:xfrm>
          <a:off x="4862248" y="289839"/>
          <a:ext cx="2210113" cy="1326067"/>
        </a:xfrm>
        <a:solidFill>
          <a:srgbClr val="0D0B23"/>
        </a:solidFill>
        <a:ln w="25400" cap="flat" cmpd="sng" algn="ctr">
          <a:solidFill>
            <a:sysClr val="window" lastClr="FFFFFF">
              <a:hueOff val="0"/>
              <a:satOff val="0"/>
              <a:lumOff val="0"/>
              <a:alphaOff val="0"/>
            </a:sysClr>
          </a:solidFill>
          <a:prstDash val="solid"/>
        </a:ln>
        <a:effectLst/>
      </dgm:spPr>
      <dgm:t>
        <a:bodyPr/>
        <a:lstStyle/>
        <a:p>
          <a:r>
            <a:rPr lang="en-GB" sz="2000" dirty="0">
              <a:solidFill>
                <a:sysClr val="window" lastClr="FFFFFF"/>
              </a:solidFill>
              <a:latin typeface="+mn-lt"/>
              <a:ea typeface="+mn-ea"/>
              <a:cs typeface="+mn-cs"/>
            </a:rPr>
            <a:t>SLC Progression Tool</a:t>
          </a:r>
        </a:p>
      </dgm:t>
    </dgm:pt>
    <dgm:pt modelId="{E2D3D865-55F7-4C70-9B74-EB5C52FC58CD}" type="parTrans" cxnId="{EA7433C2-165B-4702-8FF6-FB6CB9952D21}">
      <dgm:prSet/>
      <dgm:spPr/>
      <dgm:t>
        <a:bodyPr/>
        <a:lstStyle/>
        <a:p>
          <a:endParaRPr lang="en-GB"/>
        </a:p>
      </dgm:t>
    </dgm:pt>
    <dgm:pt modelId="{2288324D-CC8C-4B6A-89AC-F80D20B6E8D2}" type="sibTrans" cxnId="{EA7433C2-165B-4702-8FF6-FB6CB9952D21}">
      <dgm:prSet/>
      <dgm:spPr/>
      <dgm:t>
        <a:bodyPr/>
        <a:lstStyle/>
        <a:p>
          <a:endParaRPr lang="en-GB"/>
        </a:p>
      </dgm:t>
    </dgm:pt>
    <dgm:pt modelId="{C46BDA0C-2640-4AC3-990F-3A56A728B53F}">
      <dgm:prSet phldrT="[Text]" custT="1"/>
      <dgm:spPr>
        <a:xfrm>
          <a:off x="0" y="1836918"/>
          <a:ext cx="2210113" cy="1326067"/>
        </a:xfrm>
        <a:solidFill>
          <a:srgbClr val="0D0B23"/>
        </a:solidFill>
        <a:ln w="25400" cap="flat" cmpd="sng" algn="ctr">
          <a:solidFill>
            <a:sysClr val="window" lastClr="FFFFFF">
              <a:hueOff val="0"/>
              <a:satOff val="0"/>
              <a:lumOff val="0"/>
              <a:alphaOff val="0"/>
            </a:sysClr>
          </a:solidFill>
          <a:prstDash val="solid"/>
        </a:ln>
        <a:effectLst/>
      </dgm:spPr>
      <dgm:t>
        <a:bodyPr/>
        <a:lstStyle/>
        <a:p>
          <a:r>
            <a:rPr lang="en-GB" sz="2000" dirty="0">
              <a:solidFill>
                <a:sysClr val="window" lastClr="FFFFFF"/>
              </a:solidFill>
              <a:latin typeface="+mn-lt"/>
              <a:ea typeface="+mn-ea"/>
              <a:cs typeface="+mn-cs"/>
            </a:rPr>
            <a:t>Learning behaviour checklist</a:t>
          </a:r>
        </a:p>
      </dgm:t>
    </dgm:pt>
    <dgm:pt modelId="{14512C1E-4C0D-4CCC-9EFE-4F2AF4A421EC}" type="parTrans" cxnId="{19716FA8-7B25-4586-B1F8-4B3DD3ACDF5D}">
      <dgm:prSet/>
      <dgm:spPr/>
      <dgm:t>
        <a:bodyPr/>
        <a:lstStyle/>
        <a:p>
          <a:endParaRPr lang="en-GB"/>
        </a:p>
      </dgm:t>
    </dgm:pt>
    <dgm:pt modelId="{16C911C6-0C67-4416-8E07-FA433696A0C6}" type="sibTrans" cxnId="{19716FA8-7B25-4586-B1F8-4B3DD3ACDF5D}">
      <dgm:prSet/>
      <dgm:spPr/>
      <dgm:t>
        <a:bodyPr/>
        <a:lstStyle/>
        <a:p>
          <a:endParaRPr lang="en-GB"/>
        </a:p>
      </dgm:t>
    </dgm:pt>
    <dgm:pt modelId="{BC78E753-B36A-4F5F-8A82-B08B0E1E321B}">
      <dgm:prSet phldrT="[Text]" custT="1"/>
      <dgm:spPr>
        <a:xfrm>
          <a:off x="2431124" y="1836918"/>
          <a:ext cx="2210113" cy="1326067"/>
        </a:xfrm>
        <a:solidFill>
          <a:srgbClr val="0D0B23"/>
        </a:solidFill>
        <a:ln w="25400" cap="flat" cmpd="sng" algn="ctr">
          <a:solidFill>
            <a:sysClr val="window" lastClr="FFFFFF">
              <a:hueOff val="0"/>
              <a:satOff val="0"/>
              <a:lumOff val="0"/>
              <a:alphaOff val="0"/>
            </a:sysClr>
          </a:solidFill>
          <a:prstDash val="solid"/>
        </a:ln>
        <a:effectLst/>
      </dgm:spPr>
      <dgm:t>
        <a:bodyPr/>
        <a:lstStyle/>
        <a:p>
          <a:r>
            <a:rPr lang="en-GB" sz="2000" dirty="0">
              <a:solidFill>
                <a:sysClr val="window" lastClr="FFFFFF"/>
              </a:solidFill>
              <a:latin typeface="+mn-lt"/>
              <a:ea typeface="+mn-ea"/>
              <a:cs typeface="+mn-cs"/>
            </a:rPr>
            <a:t>Child rating scale</a:t>
          </a:r>
        </a:p>
      </dgm:t>
    </dgm:pt>
    <dgm:pt modelId="{9FF63157-12DE-459E-B1AD-7A6574F4F6E7}" type="parTrans" cxnId="{8231FD6F-F0C1-4FBE-9B08-0D457ECFC417}">
      <dgm:prSet/>
      <dgm:spPr/>
      <dgm:t>
        <a:bodyPr/>
        <a:lstStyle/>
        <a:p>
          <a:endParaRPr lang="en-GB"/>
        </a:p>
      </dgm:t>
    </dgm:pt>
    <dgm:pt modelId="{739E2C57-01AB-4A33-A873-AEAE608A0DD1}" type="sibTrans" cxnId="{8231FD6F-F0C1-4FBE-9B08-0D457ECFC417}">
      <dgm:prSet/>
      <dgm:spPr/>
      <dgm:t>
        <a:bodyPr/>
        <a:lstStyle/>
        <a:p>
          <a:endParaRPr lang="en-GB"/>
        </a:p>
      </dgm:t>
    </dgm:pt>
    <dgm:pt modelId="{955917A9-A132-4FE6-A3B3-F11F3FF1B7B2}">
      <dgm:prSet phldrT="[Text]" custT="1"/>
      <dgm:spPr>
        <a:xfrm>
          <a:off x="4862248" y="1836918"/>
          <a:ext cx="2210113" cy="1326067"/>
        </a:xfrm>
        <a:solidFill>
          <a:srgbClr val="0D0B23"/>
        </a:solidFill>
        <a:ln w="25400" cap="flat" cmpd="sng" algn="ctr">
          <a:solidFill>
            <a:sysClr val="window" lastClr="FFFFFF">
              <a:hueOff val="0"/>
              <a:satOff val="0"/>
              <a:lumOff val="0"/>
              <a:alphaOff val="0"/>
            </a:sysClr>
          </a:solidFill>
          <a:prstDash val="solid"/>
        </a:ln>
        <a:effectLst/>
      </dgm:spPr>
      <dgm:t>
        <a:bodyPr/>
        <a:lstStyle/>
        <a:p>
          <a:r>
            <a:rPr lang="en-GB" sz="2000" dirty="0">
              <a:solidFill>
                <a:sysClr val="window" lastClr="FFFFFF"/>
              </a:solidFill>
              <a:latin typeface="+mn-lt"/>
              <a:ea typeface="+mn-ea"/>
              <a:cs typeface="+mn-cs"/>
            </a:rPr>
            <a:t>Parent questionnaire</a:t>
          </a:r>
        </a:p>
      </dgm:t>
    </dgm:pt>
    <dgm:pt modelId="{EEEECE2E-5827-4461-A2CC-E63EC85F20C7}" type="parTrans" cxnId="{824D654C-9AAB-4351-8338-B86AF3ACC210}">
      <dgm:prSet/>
      <dgm:spPr/>
      <dgm:t>
        <a:bodyPr/>
        <a:lstStyle/>
        <a:p>
          <a:endParaRPr lang="en-GB"/>
        </a:p>
      </dgm:t>
    </dgm:pt>
    <dgm:pt modelId="{53945EE6-7DFA-4246-96E7-2D8F9093C30F}" type="sibTrans" cxnId="{824D654C-9AAB-4351-8338-B86AF3ACC210}">
      <dgm:prSet/>
      <dgm:spPr/>
      <dgm:t>
        <a:bodyPr/>
        <a:lstStyle/>
        <a:p>
          <a:endParaRPr lang="en-GB"/>
        </a:p>
      </dgm:t>
    </dgm:pt>
    <dgm:pt modelId="{790CF79F-BDB2-4FC8-BFFA-EDC3A5E0F91D}" type="pres">
      <dgm:prSet presAssocID="{C9689CB4-7036-4DD3-9444-74C20D7A98A5}" presName="diagram" presStyleCnt="0">
        <dgm:presLayoutVars>
          <dgm:dir/>
          <dgm:resizeHandles val="exact"/>
        </dgm:presLayoutVars>
      </dgm:prSet>
      <dgm:spPr/>
    </dgm:pt>
    <dgm:pt modelId="{94D29A3F-A0B0-4784-83DC-B49FBA884667}" type="pres">
      <dgm:prSet presAssocID="{86F47058-D2D9-41E7-B4AB-80EFB7FF9F69}" presName="node" presStyleLbl="node1" presStyleIdx="0" presStyleCnt="6" custLinFactX="100000" custLinFactNeighborX="120000" custLinFactNeighborY="1670">
        <dgm:presLayoutVars>
          <dgm:bulletEnabled val="1"/>
        </dgm:presLayoutVars>
      </dgm:prSet>
      <dgm:spPr>
        <a:prstGeom prst="rect">
          <a:avLst/>
        </a:prstGeom>
      </dgm:spPr>
    </dgm:pt>
    <dgm:pt modelId="{DEF7FC65-DD9C-4A4B-9391-2324238D8D0E}" type="pres">
      <dgm:prSet presAssocID="{39B84794-9857-4C87-822C-6218A2AE0866}" presName="sibTrans" presStyleCnt="0"/>
      <dgm:spPr/>
    </dgm:pt>
    <dgm:pt modelId="{4C60E1D0-5993-42EA-BE35-0A8470641A94}" type="pres">
      <dgm:prSet presAssocID="{8D288D58-2BE5-490F-84E0-5F8806E8902E}" presName="node" presStyleLbl="node1" presStyleIdx="1" presStyleCnt="6" custLinFactX="-6695" custLinFactY="16113" custLinFactNeighborX="-100000" custLinFactNeighborY="100000">
        <dgm:presLayoutVars>
          <dgm:bulletEnabled val="1"/>
        </dgm:presLayoutVars>
      </dgm:prSet>
      <dgm:spPr>
        <a:prstGeom prst="rect">
          <a:avLst/>
        </a:prstGeom>
      </dgm:spPr>
    </dgm:pt>
    <dgm:pt modelId="{82EC9CD4-3076-4299-AF0E-C11484715A3B}" type="pres">
      <dgm:prSet presAssocID="{248BF38E-05A7-4371-8B16-EB7719E277B6}" presName="sibTrans" presStyleCnt="0"/>
      <dgm:spPr/>
    </dgm:pt>
    <dgm:pt modelId="{CAC97D51-2A62-413F-B45E-6A7373B6286D}" type="pres">
      <dgm:prSet presAssocID="{EC845837-7079-4FA3-9BBB-6CBC78FA3428}" presName="node" presStyleLbl="node1" presStyleIdx="2" presStyleCnt="6" custLinFactX="-100000" custLinFactNeighborX="-116092" custLinFactNeighborY="1555">
        <dgm:presLayoutVars>
          <dgm:bulletEnabled val="1"/>
        </dgm:presLayoutVars>
      </dgm:prSet>
      <dgm:spPr>
        <a:prstGeom prst="rect">
          <a:avLst/>
        </a:prstGeom>
      </dgm:spPr>
    </dgm:pt>
    <dgm:pt modelId="{7AB0835E-B476-4A0A-B318-0F36A77F5D8E}" type="pres">
      <dgm:prSet presAssocID="{2288324D-CC8C-4B6A-89AC-F80D20B6E8D2}" presName="sibTrans" presStyleCnt="0"/>
      <dgm:spPr/>
    </dgm:pt>
    <dgm:pt modelId="{F7283D18-C888-4091-BA44-84DBF9E0729A}" type="pres">
      <dgm:prSet presAssocID="{C46BDA0C-2640-4AC3-990F-3A56A728B53F}" presName="node" presStyleLbl="node1" presStyleIdx="3" presStyleCnt="6" custLinFactX="13230" custLinFactY="-15234" custLinFactNeighborX="100000" custLinFactNeighborY="-100000">
        <dgm:presLayoutVars>
          <dgm:bulletEnabled val="1"/>
        </dgm:presLayoutVars>
      </dgm:prSet>
      <dgm:spPr>
        <a:prstGeom prst="rect">
          <a:avLst/>
        </a:prstGeom>
      </dgm:spPr>
    </dgm:pt>
    <dgm:pt modelId="{1BA2EB0C-C6DC-4AB1-A784-ABB3EA41FEDB}" type="pres">
      <dgm:prSet presAssocID="{16C911C6-0C67-4416-8E07-FA433696A0C6}" presName="sibTrans" presStyleCnt="0"/>
      <dgm:spPr/>
    </dgm:pt>
    <dgm:pt modelId="{2957D0FD-BD8C-476C-83C0-AB27D6A36443}" type="pres">
      <dgm:prSet presAssocID="{BC78E753-B36A-4F5F-8A82-B08B0E1E321B}" presName="node" presStyleLbl="node1" presStyleIdx="4" presStyleCnt="6" custLinFactNeighborX="1983">
        <dgm:presLayoutVars>
          <dgm:bulletEnabled val="1"/>
        </dgm:presLayoutVars>
      </dgm:prSet>
      <dgm:spPr>
        <a:prstGeom prst="rect">
          <a:avLst/>
        </a:prstGeom>
      </dgm:spPr>
    </dgm:pt>
    <dgm:pt modelId="{40103B55-A8A5-4CA2-A963-C3E7C968CB23}" type="pres">
      <dgm:prSet presAssocID="{739E2C57-01AB-4A33-A873-AEAE608A0DD1}" presName="sibTrans" presStyleCnt="0"/>
      <dgm:spPr/>
    </dgm:pt>
    <dgm:pt modelId="{7E3B3F90-7B54-47BE-B75A-BAEC82FE2149}" type="pres">
      <dgm:prSet presAssocID="{955917A9-A132-4FE6-A3B3-F11F3FF1B7B2}" presName="node" presStyleLbl="node1" presStyleIdx="5" presStyleCnt="6">
        <dgm:presLayoutVars>
          <dgm:bulletEnabled val="1"/>
        </dgm:presLayoutVars>
      </dgm:prSet>
      <dgm:spPr>
        <a:prstGeom prst="rect">
          <a:avLst/>
        </a:prstGeom>
      </dgm:spPr>
    </dgm:pt>
  </dgm:ptLst>
  <dgm:cxnLst>
    <dgm:cxn modelId="{A2245E09-B18D-4AE5-B424-547C8D97FAC3}" type="presOf" srcId="{BC78E753-B36A-4F5F-8A82-B08B0E1E321B}" destId="{2957D0FD-BD8C-476C-83C0-AB27D6A36443}" srcOrd="0" destOrd="0" presId="urn:microsoft.com/office/officeart/2005/8/layout/default"/>
    <dgm:cxn modelId="{88A19F0D-9A53-4601-A2C2-06C585A04624}" type="presOf" srcId="{955917A9-A132-4FE6-A3B3-F11F3FF1B7B2}" destId="{7E3B3F90-7B54-47BE-B75A-BAEC82FE2149}" srcOrd="0" destOrd="0" presId="urn:microsoft.com/office/officeart/2005/8/layout/default"/>
    <dgm:cxn modelId="{A50D0D17-EC8C-4D60-A4C6-2633926FC5DA}" srcId="{C9689CB4-7036-4DD3-9444-74C20D7A98A5}" destId="{8D288D58-2BE5-490F-84E0-5F8806E8902E}" srcOrd="1" destOrd="0" parTransId="{96BA18FD-93D9-4D52-B3F1-C0AB340B6D9B}" sibTransId="{248BF38E-05A7-4371-8B16-EB7719E277B6}"/>
    <dgm:cxn modelId="{5BE19842-EE01-4F36-A749-8DB05D50EC32}" srcId="{C9689CB4-7036-4DD3-9444-74C20D7A98A5}" destId="{86F47058-D2D9-41E7-B4AB-80EFB7FF9F69}" srcOrd="0" destOrd="0" parTransId="{4AD43CD4-2A8C-4A12-8FEF-6C029472CE11}" sibTransId="{39B84794-9857-4C87-822C-6218A2AE0866}"/>
    <dgm:cxn modelId="{824D654C-9AAB-4351-8338-B86AF3ACC210}" srcId="{C9689CB4-7036-4DD3-9444-74C20D7A98A5}" destId="{955917A9-A132-4FE6-A3B3-F11F3FF1B7B2}" srcOrd="5" destOrd="0" parTransId="{EEEECE2E-5827-4461-A2CC-E63EC85F20C7}" sibTransId="{53945EE6-7DFA-4246-96E7-2D8F9093C30F}"/>
    <dgm:cxn modelId="{8231FD6F-F0C1-4FBE-9B08-0D457ECFC417}" srcId="{C9689CB4-7036-4DD3-9444-74C20D7A98A5}" destId="{BC78E753-B36A-4F5F-8A82-B08B0E1E321B}" srcOrd="4" destOrd="0" parTransId="{9FF63157-12DE-459E-B1AD-7A6574F4F6E7}" sibTransId="{739E2C57-01AB-4A33-A873-AEAE608A0DD1}"/>
    <dgm:cxn modelId="{0E389486-67FD-4A4D-99CA-C054228F762D}" type="presOf" srcId="{86F47058-D2D9-41E7-B4AB-80EFB7FF9F69}" destId="{94D29A3F-A0B0-4784-83DC-B49FBA884667}" srcOrd="0" destOrd="0" presId="urn:microsoft.com/office/officeart/2005/8/layout/default"/>
    <dgm:cxn modelId="{21BDF988-8E63-46C6-AC4B-3B0931493875}" type="presOf" srcId="{EC845837-7079-4FA3-9BBB-6CBC78FA3428}" destId="{CAC97D51-2A62-413F-B45E-6A7373B6286D}" srcOrd="0" destOrd="0" presId="urn:microsoft.com/office/officeart/2005/8/layout/default"/>
    <dgm:cxn modelId="{98097F9F-67C8-4F42-86ED-6D462BEB9826}" type="presOf" srcId="{C9689CB4-7036-4DD3-9444-74C20D7A98A5}" destId="{790CF79F-BDB2-4FC8-BFFA-EDC3A5E0F91D}" srcOrd="0" destOrd="0" presId="urn:microsoft.com/office/officeart/2005/8/layout/default"/>
    <dgm:cxn modelId="{70DF61A2-5F47-4568-A7A6-9AC40972634A}" type="presOf" srcId="{8D288D58-2BE5-490F-84E0-5F8806E8902E}" destId="{4C60E1D0-5993-42EA-BE35-0A8470641A94}" srcOrd="0" destOrd="0" presId="urn:microsoft.com/office/officeart/2005/8/layout/default"/>
    <dgm:cxn modelId="{19716FA8-7B25-4586-B1F8-4B3DD3ACDF5D}" srcId="{C9689CB4-7036-4DD3-9444-74C20D7A98A5}" destId="{C46BDA0C-2640-4AC3-990F-3A56A728B53F}" srcOrd="3" destOrd="0" parTransId="{14512C1E-4C0D-4CCC-9EFE-4F2AF4A421EC}" sibTransId="{16C911C6-0C67-4416-8E07-FA433696A0C6}"/>
    <dgm:cxn modelId="{DC2811AC-7688-4848-A0C2-0EE14709F6C3}" type="presOf" srcId="{C46BDA0C-2640-4AC3-990F-3A56A728B53F}" destId="{F7283D18-C888-4091-BA44-84DBF9E0729A}" srcOrd="0" destOrd="0" presId="urn:microsoft.com/office/officeart/2005/8/layout/default"/>
    <dgm:cxn modelId="{EA7433C2-165B-4702-8FF6-FB6CB9952D21}" srcId="{C9689CB4-7036-4DD3-9444-74C20D7A98A5}" destId="{EC845837-7079-4FA3-9BBB-6CBC78FA3428}" srcOrd="2" destOrd="0" parTransId="{E2D3D865-55F7-4C70-9B74-EB5C52FC58CD}" sibTransId="{2288324D-CC8C-4B6A-89AC-F80D20B6E8D2}"/>
    <dgm:cxn modelId="{67166DCE-4286-4B59-AF1B-BE9B30C0E8B3}" type="presParOf" srcId="{790CF79F-BDB2-4FC8-BFFA-EDC3A5E0F91D}" destId="{94D29A3F-A0B0-4784-83DC-B49FBA884667}" srcOrd="0" destOrd="0" presId="urn:microsoft.com/office/officeart/2005/8/layout/default"/>
    <dgm:cxn modelId="{6DDB8D49-51B4-423D-9D99-38AD0169F734}" type="presParOf" srcId="{790CF79F-BDB2-4FC8-BFFA-EDC3A5E0F91D}" destId="{DEF7FC65-DD9C-4A4B-9391-2324238D8D0E}" srcOrd="1" destOrd="0" presId="urn:microsoft.com/office/officeart/2005/8/layout/default"/>
    <dgm:cxn modelId="{5BA4D68E-EABD-41CC-9C83-071B2A849238}" type="presParOf" srcId="{790CF79F-BDB2-4FC8-BFFA-EDC3A5E0F91D}" destId="{4C60E1D0-5993-42EA-BE35-0A8470641A94}" srcOrd="2" destOrd="0" presId="urn:microsoft.com/office/officeart/2005/8/layout/default"/>
    <dgm:cxn modelId="{347D5529-5662-414B-A617-DAA65F1EC141}" type="presParOf" srcId="{790CF79F-BDB2-4FC8-BFFA-EDC3A5E0F91D}" destId="{82EC9CD4-3076-4299-AF0E-C11484715A3B}" srcOrd="3" destOrd="0" presId="urn:microsoft.com/office/officeart/2005/8/layout/default"/>
    <dgm:cxn modelId="{C0282C98-E086-48DA-983C-8B763626F6A8}" type="presParOf" srcId="{790CF79F-BDB2-4FC8-BFFA-EDC3A5E0F91D}" destId="{CAC97D51-2A62-413F-B45E-6A7373B6286D}" srcOrd="4" destOrd="0" presId="urn:microsoft.com/office/officeart/2005/8/layout/default"/>
    <dgm:cxn modelId="{7A53DBDC-DC8A-4056-BFA7-8BAFF767A7EB}" type="presParOf" srcId="{790CF79F-BDB2-4FC8-BFFA-EDC3A5E0F91D}" destId="{7AB0835E-B476-4A0A-B318-0F36A77F5D8E}" srcOrd="5" destOrd="0" presId="urn:microsoft.com/office/officeart/2005/8/layout/default"/>
    <dgm:cxn modelId="{639F1EAE-7A4B-4701-ADA6-CA96998215B7}" type="presParOf" srcId="{790CF79F-BDB2-4FC8-BFFA-EDC3A5E0F91D}" destId="{F7283D18-C888-4091-BA44-84DBF9E0729A}" srcOrd="6" destOrd="0" presId="urn:microsoft.com/office/officeart/2005/8/layout/default"/>
    <dgm:cxn modelId="{D9B20BD5-3CF2-4809-926F-C98911EA3DBA}" type="presParOf" srcId="{790CF79F-BDB2-4FC8-BFFA-EDC3A5E0F91D}" destId="{1BA2EB0C-C6DC-4AB1-A784-ABB3EA41FEDB}" srcOrd="7" destOrd="0" presId="urn:microsoft.com/office/officeart/2005/8/layout/default"/>
    <dgm:cxn modelId="{088556B3-80A3-4507-9124-B9DEDC4989B5}" type="presParOf" srcId="{790CF79F-BDB2-4FC8-BFFA-EDC3A5E0F91D}" destId="{2957D0FD-BD8C-476C-83C0-AB27D6A36443}" srcOrd="8" destOrd="0" presId="urn:microsoft.com/office/officeart/2005/8/layout/default"/>
    <dgm:cxn modelId="{F29925E8-B0AA-4498-A977-3199237882C6}" type="presParOf" srcId="{790CF79F-BDB2-4FC8-BFFA-EDC3A5E0F91D}" destId="{40103B55-A8A5-4CA2-A963-C3E7C968CB23}" srcOrd="9" destOrd="0" presId="urn:microsoft.com/office/officeart/2005/8/layout/default"/>
    <dgm:cxn modelId="{98F8B4DB-DE4E-479C-8D4B-75AE7B82C952}" type="presParOf" srcId="{790CF79F-BDB2-4FC8-BFFA-EDC3A5E0F91D}" destId="{7E3B3F90-7B54-47BE-B75A-BAEC82FE2149}"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B1EE2E2-DD89-4550-80A3-0CAE0D145D8D}"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GB"/>
        </a:p>
      </dgm:t>
    </dgm:pt>
    <dgm:pt modelId="{33BA5F13-CC50-4AB1-B5AA-29D680B92830}">
      <dgm:prSet phldrT="[Text]" custT="1"/>
      <dgm:spPr>
        <a:solidFill>
          <a:srgbClr val="DCDCDC"/>
        </a:solidFill>
        <a:ln w="76200">
          <a:solidFill>
            <a:srgbClr val="38D2D5"/>
          </a:solidFill>
        </a:ln>
      </dgm:spPr>
      <dgm:t>
        <a:bodyPr/>
        <a:lstStyle/>
        <a:p>
          <a:r>
            <a:rPr lang="en-GB" sz="2000" b="1" dirty="0">
              <a:solidFill>
                <a:srgbClr val="0D0B23"/>
              </a:solidFill>
            </a:rPr>
            <a:t>Phase 2</a:t>
          </a:r>
        </a:p>
      </dgm:t>
    </dgm:pt>
    <dgm:pt modelId="{A9AE4002-F1F9-4E0E-92A8-617B001F15B4}" type="parTrans" cxnId="{02DA0B44-4834-4EB7-B183-51A49EE33EA9}">
      <dgm:prSet/>
      <dgm:spPr/>
      <dgm:t>
        <a:bodyPr/>
        <a:lstStyle/>
        <a:p>
          <a:endParaRPr lang="en-GB" b="0">
            <a:solidFill>
              <a:srgbClr val="0D0B23"/>
            </a:solidFill>
          </a:endParaRPr>
        </a:p>
      </dgm:t>
    </dgm:pt>
    <dgm:pt modelId="{7F3B7F50-5E19-437C-8127-5891ED1DCB23}" type="sibTrans" cxnId="{02DA0B44-4834-4EB7-B183-51A49EE33EA9}">
      <dgm:prSet/>
      <dgm:spPr/>
      <dgm:t>
        <a:bodyPr/>
        <a:lstStyle/>
        <a:p>
          <a:endParaRPr lang="en-GB" b="0">
            <a:solidFill>
              <a:srgbClr val="0D0B23"/>
            </a:solidFill>
          </a:endParaRPr>
        </a:p>
      </dgm:t>
    </dgm:pt>
    <dgm:pt modelId="{A3A26361-484F-4555-8BD1-D3404B0B81DB}">
      <dgm:prSet phldrT="[Text]"/>
      <dgm:spPr>
        <a:solidFill>
          <a:srgbClr val="DCDCDC"/>
        </a:solidFill>
        <a:ln w="76200">
          <a:solidFill>
            <a:srgbClr val="38D2D5"/>
          </a:solidFill>
        </a:ln>
      </dgm:spPr>
      <dgm:t>
        <a:bodyPr/>
        <a:lstStyle/>
        <a:p>
          <a:r>
            <a:rPr lang="en-GB" b="0" dirty="0">
              <a:solidFill>
                <a:srgbClr val="0D0B23"/>
              </a:solidFill>
              <a:latin typeface="Calibri"/>
              <a:ea typeface="+mn-ea"/>
              <a:cs typeface="+mn-cs"/>
            </a:rPr>
            <a:t>New Year 3&amp;4</a:t>
          </a:r>
        </a:p>
        <a:p>
          <a:r>
            <a:rPr lang="en-GB" b="0" dirty="0">
              <a:solidFill>
                <a:srgbClr val="0D0B23"/>
              </a:solidFill>
              <a:latin typeface="Calibri"/>
              <a:ea typeface="+mn-ea"/>
              <a:cs typeface="+mn-cs"/>
            </a:rPr>
            <a:t>Revised version</a:t>
          </a:r>
          <a:endParaRPr lang="en-GB" b="0" dirty="0">
            <a:solidFill>
              <a:srgbClr val="0D0B23"/>
            </a:solidFill>
          </a:endParaRPr>
        </a:p>
      </dgm:t>
    </dgm:pt>
    <dgm:pt modelId="{56CC4EA3-4F55-4A6D-A6E3-4C063299DD6A}" type="parTrans" cxnId="{15D8481E-D358-45C2-9ACE-E6B2E4AEB540}">
      <dgm:prSet/>
      <dgm:spPr/>
      <dgm:t>
        <a:bodyPr/>
        <a:lstStyle/>
        <a:p>
          <a:endParaRPr lang="en-GB" b="0">
            <a:solidFill>
              <a:srgbClr val="0D0B23"/>
            </a:solidFill>
          </a:endParaRPr>
        </a:p>
      </dgm:t>
    </dgm:pt>
    <dgm:pt modelId="{9C7AB853-9DA8-44D1-8768-374C4BDA04AF}" type="sibTrans" cxnId="{15D8481E-D358-45C2-9ACE-E6B2E4AEB540}">
      <dgm:prSet/>
      <dgm:spPr/>
      <dgm:t>
        <a:bodyPr/>
        <a:lstStyle/>
        <a:p>
          <a:endParaRPr lang="en-GB" b="0">
            <a:solidFill>
              <a:srgbClr val="0D0B23"/>
            </a:solidFill>
          </a:endParaRPr>
        </a:p>
      </dgm:t>
    </dgm:pt>
    <dgm:pt modelId="{65168E81-5798-4654-975F-5F88F99DFC19}">
      <dgm:prSet phldrT="[Text]"/>
      <dgm:spPr>
        <a:solidFill>
          <a:srgbClr val="DCDCDC"/>
        </a:solidFill>
        <a:ln w="76200">
          <a:solidFill>
            <a:srgbClr val="38D2D5"/>
          </a:solidFill>
        </a:ln>
      </dgm:spPr>
      <dgm:t>
        <a:bodyPr/>
        <a:lstStyle/>
        <a:p>
          <a:r>
            <a:rPr lang="en-GB" b="0" dirty="0">
              <a:solidFill>
                <a:srgbClr val="0D0B23"/>
              </a:solidFill>
              <a:latin typeface="Calibri"/>
              <a:ea typeface="+mn-ea"/>
              <a:cs typeface="+mn-cs"/>
            </a:rPr>
            <a:t>Year 5</a:t>
          </a:r>
        </a:p>
      </dgm:t>
    </dgm:pt>
    <dgm:pt modelId="{563BA3D2-8E86-4450-A5EE-3E9B83DD442A}" type="parTrans" cxnId="{17CBAEC9-9243-411C-9EA5-9A3CCF857CB1}">
      <dgm:prSet/>
      <dgm:spPr/>
      <dgm:t>
        <a:bodyPr/>
        <a:lstStyle/>
        <a:p>
          <a:endParaRPr lang="en-GB" b="0">
            <a:solidFill>
              <a:srgbClr val="0D0B23"/>
            </a:solidFill>
          </a:endParaRPr>
        </a:p>
      </dgm:t>
    </dgm:pt>
    <dgm:pt modelId="{7569FE9D-A382-445B-90FA-C6C3EAA2F969}" type="sibTrans" cxnId="{17CBAEC9-9243-411C-9EA5-9A3CCF857CB1}">
      <dgm:prSet/>
      <dgm:spPr/>
      <dgm:t>
        <a:bodyPr/>
        <a:lstStyle/>
        <a:p>
          <a:endParaRPr lang="en-GB" b="0">
            <a:solidFill>
              <a:srgbClr val="0D0B23"/>
            </a:solidFill>
          </a:endParaRPr>
        </a:p>
      </dgm:t>
    </dgm:pt>
    <dgm:pt modelId="{0B892CAD-22AA-42E5-8355-25621C733CC4}">
      <dgm:prSet phldrT="[Text]"/>
      <dgm:spPr>
        <a:solidFill>
          <a:srgbClr val="DCDCDC"/>
        </a:solidFill>
        <a:ln w="76200">
          <a:solidFill>
            <a:srgbClr val="38D2D5"/>
          </a:solidFill>
        </a:ln>
      </dgm:spPr>
      <dgm:t>
        <a:bodyPr/>
        <a:lstStyle/>
        <a:p>
          <a:r>
            <a:rPr lang="en-GB" b="0" dirty="0">
              <a:solidFill>
                <a:srgbClr val="0D0B23"/>
              </a:solidFill>
              <a:latin typeface="Calibri"/>
              <a:ea typeface="+mn-ea"/>
              <a:cs typeface="+mn-cs"/>
            </a:rPr>
            <a:t>Kirkby, Leeds, </a:t>
          </a:r>
        </a:p>
        <a:p>
          <a:r>
            <a:rPr lang="en-GB" b="0" dirty="0">
              <a:solidFill>
                <a:srgbClr val="0D0B23"/>
              </a:solidFill>
              <a:latin typeface="Calibri"/>
              <a:ea typeface="+mn-ea"/>
              <a:cs typeface="+mn-cs"/>
            </a:rPr>
            <a:t>London, Somerset,</a:t>
          </a:r>
        </a:p>
        <a:p>
          <a:r>
            <a:rPr lang="en-GB" b="0" dirty="0">
              <a:solidFill>
                <a:srgbClr val="0D0B23"/>
              </a:solidFill>
              <a:latin typeface="Calibri"/>
              <a:ea typeface="+mn-ea"/>
              <a:cs typeface="+mn-cs"/>
            </a:rPr>
            <a:t> York</a:t>
          </a:r>
        </a:p>
      </dgm:t>
    </dgm:pt>
    <dgm:pt modelId="{5E41A30B-B1E6-48A7-B509-A875A58CA8F9}" type="parTrans" cxnId="{9266EABE-CC5A-4D50-846C-125ADC7A7EA5}">
      <dgm:prSet/>
      <dgm:spPr/>
      <dgm:t>
        <a:bodyPr/>
        <a:lstStyle/>
        <a:p>
          <a:endParaRPr lang="en-GB" b="0">
            <a:solidFill>
              <a:srgbClr val="0D0B23"/>
            </a:solidFill>
          </a:endParaRPr>
        </a:p>
      </dgm:t>
    </dgm:pt>
    <dgm:pt modelId="{AFF993EA-D7AF-4DD0-8DFC-EF6B746A7598}" type="sibTrans" cxnId="{9266EABE-CC5A-4D50-846C-125ADC7A7EA5}">
      <dgm:prSet/>
      <dgm:spPr/>
      <dgm:t>
        <a:bodyPr/>
        <a:lstStyle/>
        <a:p>
          <a:endParaRPr lang="en-GB" b="0">
            <a:solidFill>
              <a:srgbClr val="0D0B23"/>
            </a:solidFill>
          </a:endParaRPr>
        </a:p>
      </dgm:t>
    </dgm:pt>
    <dgm:pt modelId="{49FD5109-4E60-483F-A2CE-A2668BC4E91A}">
      <dgm:prSet phldrT="[Text]"/>
      <dgm:spPr>
        <a:solidFill>
          <a:srgbClr val="DCDCDC"/>
        </a:solidFill>
        <a:ln w="76200">
          <a:solidFill>
            <a:srgbClr val="38D2D5"/>
          </a:solidFill>
        </a:ln>
      </dgm:spPr>
      <dgm:t>
        <a:bodyPr/>
        <a:lstStyle/>
        <a:p>
          <a:r>
            <a:rPr lang="en-GB" b="0" dirty="0">
              <a:solidFill>
                <a:srgbClr val="0D0B23"/>
              </a:solidFill>
              <a:latin typeface="Calibri"/>
              <a:ea typeface="+mn-ea"/>
              <a:cs typeface="+mn-cs"/>
            </a:rPr>
            <a:t>TBKS2 Tracker</a:t>
          </a:r>
        </a:p>
      </dgm:t>
    </dgm:pt>
    <dgm:pt modelId="{AA2F7DD6-1E10-43A2-A13D-E8C72A5419EF}" type="parTrans" cxnId="{418E5A6B-6A80-4B09-8AAB-3D54E0574343}">
      <dgm:prSet/>
      <dgm:spPr/>
      <dgm:t>
        <a:bodyPr/>
        <a:lstStyle/>
        <a:p>
          <a:endParaRPr lang="en-GB" b="0">
            <a:solidFill>
              <a:srgbClr val="0D0B23"/>
            </a:solidFill>
          </a:endParaRPr>
        </a:p>
      </dgm:t>
    </dgm:pt>
    <dgm:pt modelId="{A7A101A2-4060-4EB7-B5AA-9C5EA1BCB7B3}" type="sibTrans" cxnId="{418E5A6B-6A80-4B09-8AAB-3D54E0574343}">
      <dgm:prSet/>
      <dgm:spPr/>
      <dgm:t>
        <a:bodyPr/>
        <a:lstStyle/>
        <a:p>
          <a:endParaRPr lang="en-GB" b="0">
            <a:solidFill>
              <a:srgbClr val="0D0B23"/>
            </a:solidFill>
          </a:endParaRPr>
        </a:p>
      </dgm:t>
    </dgm:pt>
    <dgm:pt modelId="{B454E602-65A9-45BD-8B80-6C4A4B297B79}" type="pres">
      <dgm:prSet presAssocID="{AB1EE2E2-DD89-4550-80A3-0CAE0D145D8D}" presName="cycle" presStyleCnt="0">
        <dgm:presLayoutVars>
          <dgm:chMax val="1"/>
          <dgm:dir/>
          <dgm:animLvl val="ctr"/>
          <dgm:resizeHandles val="exact"/>
        </dgm:presLayoutVars>
      </dgm:prSet>
      <dgm:spPr/>
    </dgm:pt>
    <dgm:pt modelId="{EB15E3B2-6566-4DA4-BAF9-ADB39EBAAE9B}" type="pres">
      <dgm:prSet presAssocID="{33BA5F13-CC50-4AB1-B5AA-29D680B92830}" presName="centerShape" presStyleLbl="node0" presStyleIdx="0" presStyleCnt="1"/>
      <dgm:spPr/>
    </dgm:pt>
    <dgm:pt modelId="{31DAF3DB-4DE6-4BC3-A41F-00E7F709C593}" type="pres">
      <dgm:prSet presAssocID="{56CC4EA3-4F55-4A6D-A6E3-4C063299DD6A}" presName="Name9" presStyleLbl="parChTrans1D2" presStyleIdx="0" presStyleCnt="4"/>
      <dgm:spPr/>
    </dgm:pt>
    <dgm:pt modelId="{00C1C6DA-4B75-4FD8-9918-DF691CA4F6E3}" type="pres">
      <dgm:prSet presAssocID="{56CC4EA3-4F55-4A6D-A6E3-4C063299DD6A}" presName="connTx" presStyleLbl="parChTrans1D2" presStyleIdx="0" presStyleCnt="4"/>
      <dgm:spPr/>
    </dgm:pt>
    <dgm:pt modelId="{8D9496B4-EBEE-4997-B1A4-E5EC7C67E7AB}" type="pres">
      <dgm:prSet presAssocID="{A3A26361-484F-4555-8BD1-D3404B0B81DB}" presName="node" presStyleLbl="node1" presStyleIdx="0" presStyleCnt="4">
        <dgm:presLayoutVars>
          <dgm:bulletEnabled val="1"/>
        </dgm:presLayoutVars>
      </dgm:prSet>
      <dgm:spPr/>
    </dgm:pt>
    <dgm:pt modelId="{58917DBD-6C51-4C2E-85ED-A1B2A00FA8F1}" type="pres">
      <dgm:prSet presAssocID="{563BA3D2-8E86-4450-A5EE-3E9B83DD442A}" presName="Name9" presStyleLbl="parChTrans1D2" presStyleIdx="1" presStyleCnt="4"/>
      <dgm:spPr/>
    </dgm:pt>
    <dgm:pt modelId="{AAA1C374-F801-4122-87CF-F7CB15CA2F50}" type="pres">
      <dgm:prSet presAssocID="{563BA3D2-8E86-4450-A5EE-3E9B83DD442A}" presName="connTx" presStyleLbl="parChTrans1D2" presStyleIdx="1" presStyleCnt="4"/>
      <dgm:spPr/>
    </dgm:pt>
    <dgm:pt modelId="{8EC51494-37B8-44C9-93FF-02E5E5218278}" type="pres">
      <dgm:prSet presAssocID="{65168E81-5798-4654-975F-5F88F99DFC19}" presName="node" presStyleLbl="node1" presStyleIdx="1" presStyleCnt="4">
        <dgm:presLayoutVars>
          <dgm:bulletEnabled val="1"/>
        </dgm:presLayoutVars>
      </dgm:prSet>
      <dgm:spPr/>
    </dgm:pt>
    <dgm:pt modelId="{E76291DC-05B6-4203-9693-D15FCF8AF2A8}" type="pres">
      <dgm:prSet presAssocID="{5E41A30B-B1E6-48A7-B509-A875A58CA8F9}" presName="Name9" presStyleLbl="parChTrans1D2" presStyleIdx="2" presStyleCnt="4"/>
      <dgm:spPr/>
    </dgm:pt>
    <dgm:pt modelId="{90235C8A-86F0-48DA-96AF-FEA7D3BF1480}" type="pres">
      <dgm:prSet presAssocID="{5E41A30B-B1E6-48A7-B509-A875A58CA8F9}" presName="connTx" presStyleLbl="parChTrans1D2" presStyleIdx="2" presStyleCnt="4"/>
      <dgm:spPr/>
    </dgm:pt>
    <dgm:pt modelId="{7652CC57-03ED-4B65-A6E9-6AF960BF90F9}" type="pres">
      <dgm:prSet presAssocID="{0B892CAD-22AA-42E5-8355-25621C733CC4}" presName="node" presStyleLbl="node1" presStyleIdx="2" presStyleCnt="4">
        <dgm:presLayoutVars>
          <dgm:bulletEnabled val="1"/>
        </dgm:presLayoutVars>
      </dgm:prSet>
      <dgm:spPr/>
    </dgm:pt>
    <dgm:pt modelId="{3F0AFD22-2997-4811-9EDF-9DE6A93FD366}" type="pres">
      <dgm:prSet presAssocID="{AA2F7DD6-1E10-43A2-A13D-E8C72A5419EF}" presName="Name9" presStyleLbl="parChTrans1D2" presStyleIdx="3" presStyleCnt="4"/>
      <dgm:spPr/>
    </dgm:pt>
    <dgm:pt modelId="{80B8E4B9-9EE0-4FEB-9DFD-C20EA1851D1A}" type="pres">
      <dgm:prSet presAssocID="{AA2F7DD6-1E10-43A2-A13D-E8C72A5419EF}" presName="connTx" presStyleLbl="parChTrans1D2" presStyleIdx="3" presStyleCnt="4"/>
      <dgm:spPr/>
    </dgm:pt>
    <dgm:pt modelId="{0B91E70F-0651-44CD-BC6A-45B05F98E70C}" type="pres">
      <dgm:prSet presAssocID="{49FD5109-4E60-483F-A2CE-A2668BC4E91A}" presName="node" presStyleLbl="node1" presStyleIdx="3" presStyleCnt="4">
        <dgm:presLayoutVars>
          <dgm:bulletEnabled val="1"/>
        </dgm:presLayoutVars>
      </dgm:prSet>
      <dgm:spPr/>
    </dgm:pt>
  </dgm:ptLst>
  <dgm:cxnLst>
    <dgm:cxn modelId="{B3B5560A-32FB-4243-A834-CBBB7FA4D3B0}" type="presOf" srcId="{49FD5109-4E60-483F-A2CE-A2668BC4E91A}" destId="{0B91E70F-0651-44CD-BC6A-45B05F98E70C}" srcOrd="0" destOrd="0" presId="urn:microsoft.com/office/officeart/2005/8/layout/radial1"/>
    <dgm:cxn modelId="{A005C60F-94F8-4B7F-863F-02BA2D5ED2B6}" type="presOf" srcId="{33BA5F13-CC50-4AB1-B5AA-29D680B92830}" destId="{EB15E3B2-6566-4DA4-BAF9-ADB39EBAAE9B}" srcOrd="0" destOrd="0" presId="urn:microsoft.com/office/officeart/2005/8/layout/radial1"/>
    <dgm:cxn modelId="{15D8481E-D358-45C2-9ACE-E6B2E4AEB540}" srcId="{33BA5F13-CC50-4AB1-B5AA-29D680B92830}" destId="{A3A26361-484F-4555-8BD1-D3404B0B81DB}" srcOrd="0" destOrd="0" parTransId="{56CC4EA3-4F55-4A6D-A6E3-4C063299DD6A}" sibTransId="{9C7AB853-9DA8-44D1-8768-374C4BDA04AF}"/>
    <dgm:cxn modelId="{16B94F5C-8103-4EE4-B716-9BC5224CCA33}" type="presOf" srcId="{563BA3D2-8E86-4450-A5EE-3E9B83DD442A}" destId="{58917DBD-6C51-4C2E-85ED-A1B2A00FA8F1}" srcOrd="0" destOrd="0" presId="urn:microsoft.com/office/officeart/2005/8/layout/radial1"/>
    <dgm:cxn modelId="{27C0F65D-F396-4392-89AD-39FDA299AF54}" type="presOf" srcId="{56CC4EA3-4F55-4A6D-A6E3-4C063299DD6A}" destId="{31DAF3DB-4DE6-4BC3-A41F-00E7F709C593}" srcOrd="0" destOrd="0" presId="urn:microsoft.com/office/officeart/2005/8/layout/radial1"/>
    <dgm:cxn modelId="{02DA0B44-4834-4EB7-B183-51A49EE33EA9}" srcId="{AB1EE2E2-DD89-4550-80A3-0CAE0D145D8D}" destId="{33BA5F13-CC50-4AB1-B5AA-29D680B92830}" srcOrd="0" destOrd="0" parTransId="{A9AE4002-F1F9-4E0E-92A8-617B001F15B4}" sibTransId="{7F3B7F50-5E19-437C-8127-5891ED1DCB23}"/>
    <dgm:cxn modelId="{418E5A6B-6A80-4B09-8AAB-3D54E0574343}" srcId="{33BA5F13-CC50-4AB1-B5AA-29D680B92830}" destId="{49FD5109-4E60-483F-A2CE-A2668BC4E91A}" srcOrd="3" destOrd="0" parTransId="{AA2F7DD6-1E10-43A2-A13D-E8C72A5419EF}" sibTransId="{A7A101A2-4060-4EB7-B5AA-9C5EA1BCB7B3}"/>
    <dgm:cxn modelId="{48E8EC8F-5C46-4AF1-BBE9-95613EDA08D6}" type="presOf" srcId="{A3A26361-484F-4555-8BD1-D3404B0B81DB}" destId="{8D9496B4-EBEE-4997-B1A4-E5EC7C67E7AB}" srcOrd="0" destOrd="0" presId="urn:microsoft.com/office/officeart/2005/8/layout/radial1"/>
    <dgm:cxn modelId="{A00F46A5-5F6F-4901-8F96-D3C4844A2F9F}" type="presOf" srcId="{5E41A30B-B1E6-48A7-B509-A875A58CA8F9}" destId="{E76291DC-05B6-4203-9693-D15FCF8AF2A8}" srcOrd="0" destOrd="0" presId="urn:microsoft.com/office/officeart/2005/8/layout/radial1"/>
    <dgm:cxn modelId="{4DE586A5-A86B-4998-9899-ACA316568632}" type="presOf" srcId="{0B892CAD-22AA-42E5-8355-25621C733CC4}" destId="{7652CC57-03ED-4B65-A6E9-6AF960BF90F9}" srcOrd="0" destOrd="0" presId="urn:microsoft.com/office/officeart/2005/8/layout/radial1"/>
    <dgm:cxn modelId="{8307A6AB-7F4C-43CD-B18A-DAF815F5D153}" type="presOf" srcId="{5E41A30B-B1E6-48A7-B509-A875A58CA8F9}" destId="{90235C8A-86F0-48DA-96AF-FEA7D3BF1480}" srcOrd="1" destOrd="0" presId="urn:microsoft.com/office/officeart/2005/8/layout/radial1"/>
    <dgm:cxn modelId="{9266EABE-CC5A-4D50-846C-125ADC7A7EA5}" srcId="{33BA5F13-CC50-4AB1-B5AA-29D680B92830}" destId="{0B892CAD-22AA-42E5-8355-25621C733CC4}" srcOrd="2" destOrd="0" parTransId="{5E41A30B-B1E6-48A7-B509-A875A58CA8F9}" sibTransId="{AFF993EA-D7AF-4DD0-8DFC-EF6B746A7598}"/>
    <dgm:cxn modelId="{1F1933C5-06A1-4865-B735-7E1F13F6DDDA}" type="presOf" srcId="{65168E81-5798-4654-975F-5F88F99DFC19}" destId="{8EC51494-37B8-44C9-93FF-02E5E5218278}" srcOrd="0" destOrd="0" presId="urn:microsoft.com/office/officeart/2005/8/layout/radial1"/>
    <dgm:cxn modelId="{17CBAEC9-9243-411C-9EA5-9A3CCF857CB1}" srcId="{33BA5F13-CC50-4AB1-B5AA-29D680B92830}" destId="{65168E81-5798-4654-975F-5F88F99DFC19}" srcOrd="1" destOrd="0" parTransId="{563BA3D2-8E86-4450-A5EE-3E9B83DD442A}" sibTransId="{7569FE9D-A382-445B-90FA-C6C3EAA2F969}"/>
    <dgm:cxn modelId="{72EF97DC-245D-4779-8CE1-B87B85490255}" type="presOf" srcId="{56CC4EA3-4F55-4A6D-A6E3-4C063299DD6A}" destId="{00C1C6DA-4B75-4FD8-9918-DF691CA4F6E3}" srcOrd="1" destOrd="0" presId="urn:microsoft.com/office/officeart/2005/8/layout/radial1"/>
    <dgm:cxn modelId="{A32348E9-80CF-41EA-B198-E6AD71388016}" type="presOf" srcId="{AB1EE2E2-DD89-4550-80A3-0CAE0D145D8D}" destId="{B454E602-65A9-45BD-8B80-6C4A4B297B79}" srcOrd="0" destOrd="0" presId="urn:microsoft.com/office/officeart/2005/8/layout/radial1"/>
    <dgm:cxn modelId="{82779AEE-0404-4CDC-9A0F-3537A320C67C}" type="presOf" srcId="{AA2F7DD6-1E10-43A2-A13D-E8C72A5419EF}" destId="{3F0AFD22-2997-4811-9EDF-9DE6A93FD366}" srcOrd="0" destOrd="0" presId="urn:microsoft.com/office/officeart/2005/8/layout/radial1"/>
    <dgm:cxn modelId="{8FB0C1F1-5ED9-4B81-B6E4-146B5A216E64}" type="presOf" srcId="{563BA3D2-8E86-4450-A5EE-3E9B83DD442A}" destId="{AAA1C374-F801-4122-87CF-F7CB15CA2F50}" srcOrd="1" destOrd="0" presId="urn:microsoft.com/office/officeart/2005/8/layout/radial1"/>
    <dgm:cxn modelId="{C32421FA-1317-4231-A261-66ADD1CF1327}" type="presOf" srcId="{AA2F7DD6-1E10-43A2-A13D-E8C72A5419EF}" destId="{80B8E4B9-9EE0-4FEB-9DFD-C20EA1851D1A}" srcOrd="1" destOrd="0" presId="urn:microsoft.com/office/officeart/2005/8/layout/radial1"/>
    <dgm:cxn modelId="{C9B7CCC1-B85D-4013-90FB-FF827AE0786B}" type="presParOf" srcId="{B454E602-65A9-45BD-8B80-6C4A4B297B79}" destId="{EB15E3B2-6566-4DA4-BAF9-ADB39EBAAE9B}" srcOrd="0" destOrd="0" presId="urn:microsoft.com/office/officeart/2005/8/layout/radial1"/>
    <dgm:cxn modelId="{2736E64B-FDDE-4711-8A9F-13B857612DEB}" type="presParOf" srcId="{B454E602-65A9-45BD-8B80-6C4A4B297B79}" destId="{31DAF3DB-4DE6-4BC3-A41F-00E7F709C593}" srcOrd="1" destOrd="0" presId="urn:microsoft.com/office/officeart/2005/8/layout/radial1"/>
    <dgm:cxn modelId="{7BBF7501-2DB5-43D4-A2E4-74F8D95F10DC}" type="presParOf" srcId="{31DAF3DB-4DE6-4BC3-A41F-00E7F709C593}" destId="{00C1C6DA-4B75-4FD8-9918-DF691CA4F6E3}" srcOrd="0" destOrd="0" presId="urn:microsoft.com/office/officeart/2005/8/layout/radial1"/>
    <dgm:cxn modelId="{5FAB4DBA-5331-4F7E-9A56-501C0EE80378}" type="presParOf" srcId="{B454E602-65A9-45BD-8B80-6C4A4B297B79}" destId="{8D9496B4-EBEE-4997-B1A4-E5EC7C67E7AB}" srcOrd="2" destOrd="0" presId="urn:microsoft.com/office/officeart/2005/8/layout/radial1"/>
    <dgm:cxn modelId="{B1D76B4D-5357-41CA-A2C3-8EDC16CB97ED}" type="presParOf" srcId="{B454E602-65A9-45BD-8B80-6C4A4B297B79}" destId="{58917DBD-6C51-4C2E-85ED-A1B2A00FA8F1}" srcOrd="3" destOrd="0" presId="urn:microsoft.com/office/officeart/2005/8/layout/radial1"/>
    <dgm:cxn modelId="{4D281ADE-9913-491B-84D3-13E3449D6080}" type="presParOf" srcId="{58917DBD-6C51-4C2E-85ED-A1B2A00FA8F1}" destId="{AAA1C374-F801-4122-87CF-F7CB15CA2F50}" srcOrd="0" destOrd="0" presId="urn:microsoft.com/office/officeart/2005/8/layout/radial1"/>
    <dgm:cxn modelId="{688774A1-8DB5-4582-A8C0-074529646213}" type="presParOf" srcId="{B454E602-65A9-45BD-8B80-6C4A4B297B79}" destId="{8EC51494-37B8-44C9-93FF-02E5E5218278}" srcOrd="4" destOrd="0" presId="urn:microsoft.com/office/officeart/2005/8/layout/radial1"/>
    <dgm:cxn modelId="{3EE3FC39-26D4-485F-91C7-EA203DAD1007}" type="presParOf" srcId="{B454E602-65A9-45BD-8B80-6C4A4B297B79}" destId="{E76291DC-05B6-4203-9693-D15FCF8AF2A8}" srcOrd="5" destOrd="0" presId="urn:microsoft.com/office/officeart/2005/8/layout/radial1"/>
    <dgm:cxn modelId="{37D0EA2E-1BF9-4E19-A837-231F3EA6E7A0}" type="presParOf" srcId="{E76291DC-05B6-4203-9693-D15FCF8AF2A8}" destId="{90235C8A-86F0-48DA-96AF-FEA7D3BF1480}" srcOrd="0" destOrd="0" presId="urn:microsoft.com/office/officeart/2005/8/layout/radial1"/>
    <dgm:cxn modelId="{FA0E6D46-EC81-4F47-973D-0BCCEF041992}" type="presParOf" srcId="{B454E602-65A9-45BD-8B80-6C4A4B297B79}" destId="{7652CC57-03ED-4B65-A6E9-6AF960BF90F9}" srcOrd="6" destOrd="0" presId="urn:microsoft.com/office/officeart/2005/8/layout/radial1"/>
    <dgm:cxn modelId="{CBC4D7E9-1722-4881-8D20-43E5459CC04D}" type="presParOf" srcId="{B454E602-65A9-45BD-8B80-6C4A4B297B79}" destId="{3F0AFD22-2997-4811-9EDF-9DE6A93FD366}" srcOrd="7" destOrd="0" presId="urn:microsoft.com/office/officeart/2005/8/layout/radial1"/>
    <dgm:cxn modelId="{ECB57F6E-18CD-42AA-9F73-CA9B94AE5564}" type="presParOf" srcId="{3F0AFD22-2997-4811-9EDF-9DE6A93FD366}" destId="{80B8E4B9-9EE0-4FEB-9DFD-C20EA1851D1A}" srcOrd="0" destOrd="0" presId="urn:microsoft.com/office/officeart/2005/8/layout/radial1"/>
    <dgm:cxn modelId="{CE454F3C-6E81-4D8A-8250-8BF3F0E6BC35}" type="presParOf" srcId="{B454E602-65A9-45BD-8B80-6C4A4B297B79}" destId="{0B91E70F-0651-44CD-BC6A-45B05F98E70C}"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13FB038-0786-462B-BD74-18DAB09095C6}" type="doc">
      <dgm:prSet loTypeId="urn:microsoft.com/office/officeart/2005/8/layout/gear1" loCatId="relationship" qsTypeId="urn:microsoft.com/office/officeart/2005/8/quickstyle/simple1" qsCatId="simple" csTypeId="urn:microsoft.com/office/officeart/2005/8/colors/colorful3" csCatId="colorful" phldr="1"/>
      <dgm:spPr/>
      <dgm:t>
        <a:bodyPr/>
        <a:lstStyle/>
        <a:p>
          <a:endParaRPr lang="en-GB"/>
        </a:p>
      </dgm:t>
    </dgm:pt>
    <dgm:pt modelId="{9FB93F4B-8118-4D8E-9E01-FBC398D0B505}">
      <dgm:prSet phldrT="[Text]" custT="1"/>
      <dgm:spPr>
        <a:xfrm>
          <a:off x="3646465" y="1821666"/>
          <a:ext cx="2151177" cy="2151177"/>
        </a:xfrm>
        <a:solidFill>
          <a:srgbClr val="E28DC9"/>
        </a:solidFill>
        <a:ln w="25400" cap="flat" cmpd="sng" algn="ctr">
          <a:solidFill>
            <a:sysClr val="window" lastClr="FFFFFF">
              <a:hueOff val="0"/>
              <a:satOff val="0"/>
              <a:lumOff val="0"/>
              <a:alphaOff val="0"/>
            </a:sysClr>
          </a:solidFill>
          <a:prstDash val="solid"/>
        </a:ln>
        <a:effectLst/>
      </dgm:spPr>
      <dgm:t>
        <a:bodyPr/>
        <a:lstStyle/>
        <a:p>
          <a:r>
            <a:rPr lang="en-GB" sz="1700" dirty="0">
              <a:solidFill>
                <a:srgbClr val="0D0B23"/>
              </a:solidFill>
              <a:latin typeface="Calibri"/>
              <a:ea typeface="+mn-ea"/>
              <a:cs typeface="+mn-cs"/>
            </a:rPr>
            <a:t>Intervention Manual</a:t>
          </a:r>
        </a:p>
      </dgm:t>
    </dgm:pt>
    <dgm:pt modelId="{65129A84-8B52-44A3-8467-F3BC3FF79C3C}" type="parTrans" cxnId="{CA036420-54E6-4973-ABFE-49861FD9F12A}">
      <dgm:prSet/>
      <dgm:spPr/>
      <dgm:t>
        <a:bodyPr/>
        <a:lstStyle/>
        <a:p>
          <a:endParaRPr lang="en-GB"/>
        </a:p>
      </dgm:t>
    </dgm:pt>
    <dgm:pt modelId="{5053FDE4-3DA1-4976-970B-E8AC9BC0124F}" type="sibTrans" cxnId="{CA036420-54E6-4973-ABFE-49861FD9F12A}">
      <dgm:prSet/>
      <dgm:spPr>
        <a:xfrm rot="258152">
          <a:off x="3561473" y="1499064"/>
          <a:ext cx="2753506" cy="2753506"/>
        </a:xfrm>
        <a:solidFill>
          <a:srgbClr val="0D0B23"/>
        </a:solidFill>
        <a:ln>
          <a:noFill/>
        </a:ln>
        <a:effectLst/>
      </dgm:spPr>
      <dgm:t>
        <a:bodyPr/>
        <a:lstStyle/>
        <a:p>
          <a:endParaRPr lang="en-GB"/>
        </a:p>
      </dgm:t>
    </dgm:pt>
    <dgm:pt modelId="{EDCC8A76-8895-40A2-887F-E33A5A406B2D}">
      <dgm:prSet phldrT="[Text]" custT="1"/>
      <dgm:spPr>
        <a:xfrm>
          <a:off x="3578956" y="3316265"/>
          <a:ext cx="1368930" cy="594967"/>
        </a:xfrm>
        <a:solidFill>
          <a:sysClr val="window" lastClr="FFFFFF">
            <a:alpha val="90000"/>
            <a:hueOff val="0"/>
            <a:satOff val="0"/>
            <a:lumOff val="0"/>
            <a:alphaOff val="0"/>
          </a:sysClr>
        </a:solidFill>
        <a:ln w="25400" cap="flat" cmpd="sng" algn="ctr">
          <a:solidFill>
            <a:srgbClr val="0D0B23"/>
          </a:solidFill>
          <a:prstDash val="solid"/>
        </a:ln>
        <a:effectLst/>
      </dgm:spPr>
      <dgm:t>
        <a:bodyPr/>
        <a:lstStyle/>
        <a:p>
          <a:r>
            <a:rPr lang="en-GB" sz="1000" dirty="0">
              <a:solidFill>
                <a:sysClr val="windowText" lastClr="000000">
                  <a:hueOff val="0"/>
                  <a:satOff val="0"/>
                  <a:lumOff val="0"/>
                  <a:alphaOff val="0"/>
                </a:sysClr>
              </a:solidFill>
              <a:latin typeface="+mn-lt"/>
              <a:ea typeface="+mn-ea"/>
              <a:cs typeface="+mn-cs"/>
            </a:rPr>
            <a:t> 4 children + TA</a:t>
          </a:r>
        </a:p>
      </dgm:t>
    </dgm:pt>
    <dgm:pt modelId="{2809D2A6-3733-4BDE-A569-8B010F33D380}" type="parTrans" cxnId="{9F163694-AA91-46F5-8990-342AA9C2F622}">
      <dgm:prSet/>
      <dgm:spPr/>
      <dgm:t>
        <a:bodyPr/>
        <a:lstStyle/>
        <a:p>
          <a:endParaRPr lang="en-GB"/>
        </a:p>
      </dgm:t>
    </dgm:pt>
    <dgm:pt modelId="{0FE3BBA7-5AE4-44F0-922A-4A9DB16DEE34}" type="sibTrans" cxnId="{9F163694-AA91-46F5-8990-342AA9C2F622}">
      <dgm:prSet/>
      <dgm:spPr/>
      <dgm:t>
        <a:bodyPr/>
        <a:lstStyle/>
        <a:p>
          <a:endParaRPr lang="en-GB"/>
        </a:p>
      </dgm:t>
    </dgm:pt>
    <dgm:pt modelId="{F9BEEF0C-F29D-4EF9-86A1-F350A26EC824}">
      <dgm:prSet phldrT="[Text]" custT="1"/>
      <dgm:spPr>
        <a:xfrm>
          <a:off x="2414160" y="1534945"/>
          <a:ext cx="1564492" cy="1564492"/>
        </a:xfrm>
        <a:solidFill>
          <a:srgbClr val="DCDCDC"/>
        </a:solidFill>
        <a:ln w="25400" cap="flat" cmpd="sng" algn="ctr">
          <a:solidFill>
            <a:sysClr val="window" lastClr="FFFFFF">
              <a:hueOff val="0"/>
              <a:satOff val="0"/>
              <a:lumOff val="0"/>
              <a:alphaOff val="0"/>
            </a:sysClr>
          </a:solidFill>
          <a:prstDash val="solid"/>
        </a:ln>
        <a:effectLst/>
      </dgm:spPr>
      <dgm:t>
        <a:bodyPr/>
        <a:lstStyle/>
        <a:p>
          <a:r>
            <a:rPr lang="en-GB" sz="1600" dirty="0">
              <a:solidFill>
                <a:srgbClr val="0D0B23"/>
              </a:solidFill>
              <a:latin typeface="Calibri"/>
              <a:ea typeface="+mn-ea"/>
              <a:cs typeface="+mn-cs"/>
            </a:rPr>
            <a:t>Teacher Manual</a:t>
          </a:r>
        </a:p>
      </dgm:t>
    </dgm:pt>
    <dgm:pt modelId="{7CCBFCBE-301C-40EC-AD76-6F2C46B0EB66}" type="parTrans" cxnId="{4652A94E-93F8-407D-ABF2-13241315BF76}">
      <dgm:prSet/>
      <dgm:spPr/>
      <dgm:t>
        <a:bodyPr/>
        <a:lstStyle/>
        <a:p>
          <a:endParaRPr lang="en-GB"/>
        </a:p>
      </dgm:t>
    </dgm:pt>
    <dgm:pt modelId="{343DBE31-B7D0-4E7C-89FC-80E2FDB5DC04}" type="sibTrans" cxnId="{4652A94E-93F8-407D-ABF2-13241315BF76}">
      <dgm:prSet/>
      <dgm:spPr>
        <a:xfrm>
          <a:off x="2039115" y="1183231"/>
          <a:ext cx="2000594" cy="2000594"/>
        </a:xfrm>
        <a:solidFill>
          <a:srgbClr val="0D0B23"/>
        </a:solidFill>
        <a:ln>
          <a:noFill/>
        </a:ln>
        <a:effectLst/>
      </dgm:spPr>
      <dgm:t>
        <a:bodyPr/>
        <a:lstStyle/>
        <a:p>
          <a:endParaRPr lang="en-GB"/>
        </a:p>
      </dgm:t>
    </dgm:pt>
    <dgm:pt modelId="{D2AAD93B-EBD7-4243-B97A-15059BCC72B8}">
      <dgm:prSet phldrT="[Text]" custT="1"/>
      <dgm:spPr>
        <a:xfrm>
          <a:off x="2068574" y="2643022"/>
          <a:ext cx="1417158" cy="678844"/>
        </a:xfrm>
        <a:solidFill>
          <a:sysClr val="window" lastClr="FFFFFF">
            <a:alpha val="90000"/>
            <a:hueOff val="0"/>
            <a:satOff val="0"/>
            <a:lumOff val="0"/>
            <a:alphaOff val="0"/>
          </a:sysClr>
        </a:solidFill>
        <a:ln w="25400" cap="flat" cmpd="sng" algn="ctr">
          <a:solidFill>
            <a:srgbClr val="0D0B23"/>
          </a:solidFill>
          <a:prstDash val="solid"/>
        </a:ln>
        <a:effectLst/>
      </dgm:spPr>
      <dgm:t>
        <a:bodyPr/>
        <a:lstStyle/>
        <a:p>
          <a:r>
            <a:rPr lang="en-GB" sz="1000" dirty="0">
              <a:solidFill>
                <a:sysClr val="windowText" lastClr="000000">
                  <a:hueOff val="0"/>
                  <a:satOff val="0"/>
                  <a:lumOff val="0"/>
                  <a:alphaOff val="0"/>
                </a:sysClr>
              </a:solidFill>
              <a:latin typeface="+mn-lt"/>
              <a:ea typeface="+mn-ea"/>
              <a:cs typeface="+mn-cs"/>
            </a:rPr>
            <a:t> Whole class activities</a:t>
          </a:r>
        </a:p>
      </dgm:t>
    </dgm:pt>
    <dgm:pt modelId="{46D0353D-0D6C-4305-9B0C-00A87B9C805B}" type="parTrans" cxnId="{331E910E-36BA-4993-B9A2-A27F8594BFED}">
      <dgm:prSet/>
      <dgm:spPr/>
      <dgm:t>
        <a:bodyPr/>
        <a:lstStyle/>
        <a:p>
          <a:endParaRPr lang="en-GB"/>
        </a:p>
      </dgm:t>
    </dgm:pt>
    <dgm:pt modelId="{BA1B18E6-2D0B-449B-A55A-337DEE36D5BB}" type="sibTrans" cxnId="{331E910E-36BA-4993-B9A2-A27F8594BFED}">
      <dgm:prSet/>
      <dgm:spPr/>
      <dgm:t>
        <a:bodyPr/>
        <a:lstStyle/>
        <a:p>
          <a:endParaRPr lang="en-GB"/>
        </a:p>
      </dgm:t>
    </dgm:pt>
    <dgm:pt modelId="{E7971502-9508-43B9-90E4-ECB073290459}">
      <dgm:prSet phldrT="[Text]" custT="1"/>
      <dgm:spPr>
        <a:xfrm rot="20700000">
          <a:off x="3114941" y="94248"/>
          <a:ext cx="1810052" cy="1927377"/>
        </a:xfrm>
        <a:solidFill>
          <a:srgbClr val="38D2D5"/>
        </a:solidFill>
        <a:ln w="25400" cap="flat" cmpd="sng" algn="ctr">
          <a:solidFill>
            <a:sysClr val="window" lastClr="FFFFFF">
              <a:hueOff val="0"/>
              <a:satOff val="0"/>
              <a:lumOff val="0"/>
              <a:alphaOff val="0"/>
            </a:sysClr>
          </a:solidFill>
          <a:prstDash val="solid"/>
        </a:ln>
        <a:effectLst/>
      </dgm:spPr>
      <dgm:t>
        <a:bodyPr/>
        <a:lstStyle/>
        <a:p>
          <a:r>
            <a:rPr lang="en-GB" sz="1800" dirty="0">
              <a:solidFill>
                <a:srgbClr val="0D0B23"/>
              </a:solidFill>
              <a:latin typeface="Calibri"/>
              <a:ea typeface="+mn-ea"/>
              <a:cs typeface="+mn-cs"/>
            </a:rPr>
            <a:t>CDN</a:t>
          </a:r>
          <a:endParaRPr lang="en-GB" sz="2000" dirty="0">
            <a:solidFill>
              <a:srgbClr val="0D0B23"/>
            </a:solidFill>
            <a:latin typeface="Calibri"/>
            <a:ea typeface="+mn-ea"/>
            <a:cs typeface="+mn-cs"/>
          </a:endParaRPr>
        </a:p>
      </dgm:t>
    </dgm:pt>
    <dgm:pt modelId="{C076469A-507A-4799-A216-D235AC22DE02}" type="parTrans" cxnId="{169E0BE2-3A47-43AD-9DFB-182B9D7438E4}">
      <dgm:prSet/>
      <dgm:spPr/>
      <dgm:t>
        <a:bodyPr/>
        <a:lstStyle/>
        <a:p>
          <a:endParaRPr lang="en-GB"/>
        </a:p>
      </dgm:t>
    </dgm:pt>
    <dgm:pt modelId="{4E2C823E-1AA2-4CD5-8B8C-145296FED7A5}" type="sibTrans" cxnId="{169E0BE2-3A47-43AD-9DFB-182B9D7438E4}">
      <dgm:prSet/>
      <dgm:spPr>
        <a:xfrm rot="693058">
          <a:off x="2756952" y="-176423"/>
          <a:ext cx="2157043" cy="2157043"/>
        </a:xfrm>
        <a:solidFill>
          <a:srgbClr val="0D0B23"/>
        </a:solidFill>
        <a:ln>
          <a:noFill/>
        </a:ln>
        <a:effectLst/>
      </dgm:spPr>
      <dgm:t>
        <a:bodyPr/>
        <a:lstStyle/>
        <a:p>
          <a:endParaRPr lang="en-GB"/>
        </a:p>
      </dgm:t>
    </dgm:pt>
    <dgm:pt modelId="{60727368-2F2A-4DF6-A71D-BDCCF32D085B}">
      <dgm:prSet phldrT="[Text]" custT="1"/>
      <dgm:spPr>
        <a:xfrm>
          <a:off x="4718041" y="648211"/>
          <a:ext cx="1368930" cy="821358"/>
        </a:xfrm>
        <a:solidFill>
          <a:sysClr val="window" lastClr="FFFFFF">
            <a:alpha val="90000"/>
            <a:hueOff val="0"/>
            <a:satOff val="0"/>
            <a:lumOff val="0"/>
            <a:alphaOff val="0"/>
          </a:sysClr>
        </a:solidFill>
        <a:ln w="25400" cap="flat" cmpd="sng" algn="ctr">
          <a:solidFill>
            <a:srgbClr val="0D0B23"/>
          </a:solidFill>
          <a:prstDash val="solid"/>
        </a:ln>
        <a:effectLst/>
      </dgm:spPr>
      <dgm:t>
        <a:bodyPr/>
        <a:lstStyle/>
        <a:p>
          <a:r>
            <a:rPr lang="en-GB" sz="1000" dirty="0">
              <a:solidFill>
                <a:sysClr val="windowText" lastClr="000000">
                  <a:hueOff val="0"/>
                  <a:satOff val="0"/>
                  <a:lumOff val="0"/>
                  <a:alphaOff val="0"/>
                </a:sysClr>
              </a:solidFill>
              <a:latin typeface="+mn-lt"/>
              <a:ea typeface="+mn-ea"/>
              <a:cs typeface="+mn-cs"/>
            </a:rPr>
            <a:t> Reinforces learning</a:t>
          </a:r>
        </a:p>
      </dgm:t>
    </dgm:pt>
    <dgm:pt modelId="{6CE4AABC-BF9A-425B-A34A-FA144740B31E}" type="parTrans" cxnId="{74F41A55-D4B3-4827-93B4-A28158C011E7}">
      <dgm:prSet/>
      <dgm:spPr/>
      <dgm:t>
        <a:bodyPr/>
        <a:lstStyle/>
        <a:p>
          <a:endParaRPr lang="en-GB"/>
        </a:p>
      </dgm:t>
    </dgm:pt>
    <dgm:pt modelId="{8088F5E5-003C-4AA5-B8B2-F7F9566BD517}" type="sibTrans" cxnId="{74F41A55-D4B3-4827-93B4-A28158C011E7}">
      <dgm:prSet/>
      <dgm:spPr/>
      <dgm:t>
        <a:bodyPr/>
        <a:lstStyle/>
        <a:p>
          <a:endParaRPr lang="en-GB"/>
        </a:p>
      </dgm:t>
    </dgm:pt>
    <dgm:pt modelId="{BFA12522-350B-442F-9009-590FEFAFA056}">
      <dgm:prSet phldrT="[Text]" custT="1"/>
      <dgm:spPr>
        <a:xfrm>
          <a:off x="3578956" y="3316265"/>
          <a:ext cx="1368930" cy="594967"/>
        </a:xfrm>
        <a:solidFill>
          <a:sysClr val="window" lastClr="FFFFFF">
            <a:alpha val="90000"/>
            <a:hueOff val="0"/>
            <a:satOff val="0"/>
            <a:lumOff val="0"/>
            <a:alphaOff val="0"/>
          </a:sysClr>
        </a:solidFill>
        <a:ln w="25400" cap="flat" cmpd="sng" algn="ctr">
          <a:solidFill>
            <a:srgbClr val="0D0B23"/>
          </a:solidFill>
          <a:prstDash val="solid"/>
        </a:ln>
        <a:effectLst/>
      </dgm:spPr>
      <dgm:t>
        <a:bodyPr/>
        <a:lstStyle/>
        <a:p>
          <a:r>
            <a:rPr lang="en-GB" sz="1000" dirty="0">
              <a:solidFill>
                <a:sysClr val="windowText" lastClr="000000">
                  <a:hueOff val="0"/>
                  <a:satOff val="0"/>
                  <a:lumOff val="0"/>
                  <a:alphaOff val="0"/>
                </a:sysClr>
              </a:solidFill>
              <a:latin typeface="+mn-lt"/>
              <a:ea typeface="+mn-ea"/>
              <a:cs typeface="+mn-cs"/>
            </a:rPr>
            <a:t> 3x per week; 8 weeks</a:t>
          </a:r>
        </a:p>
      </dgm:t>
    </dgm:pt>
    <dgm:pt modelId="{D2CB1A19-145A-488A-9AA8-ED77BC9A4EFD}" type="parTrans" cxnId="{7FA83A3B-E75C-4274-95CC-14F0052589B9}">
      <dgm:prSet/>
      <dgm:spPr/>
      <dgm:t>
        <a:bodyPr/>
        <a:lstStyle/>
        <a:p>
          <a:endParaRPr lang="en-GB"/>
        </a:p>
      </dgm:t>
    </dgm:pt>
    <dgm:pt modelId="{72255171-580D-408A-9A8C-6A806F41E700}" type="sibTrans" cxnId="{7FA83A3B-E75C-4274-95CC-14F0052589B9}">
      <dgm:prSet/>
      <dgm:spPr/>
      <dgm:t>
        <a:bodyPr/>
        <a:lstStyle/>
        <a:p>
          <a:endParaRPr lang="en-GB"/>
        </a:p>
      </dgm:t>
    </dgm:pt>
    <dgm:pt modelId="{4E9616C0-6006-4CB2-9EBA-9478662A3843}">
      <dgm:prSet phldrT="[Text]" custT="1"/>
      <dgm:spPr>
        <a:xfrm>
          <a:off x="2068574" y="2643022"/>
          <a:ext cx="1417158" cy="678844"/>
        </a:xfrm>
        <a:solidFill>
          <a:sysClr val="window" lastClr="FFFFFF">
            <a:alpha val="90000"/>
            <a:hueOff val="0"/>
            <a:satOff val="0"/>
            <a:lumOff val="0"/>
            <a:alphaOff val="0"/>
          </a:sysClr>
        </a:solidFill>
        <a:ln w="25400" cap="flat" cmpd="sng" algn="ctr">
          <a:solidFill>
            <a:srgbClr val="0D0B23"/>
          </a:solidFill>
          <a:prstDash val="solid"/>
        </a:ln>
        <a:effectLst/>
      </dgm:spPr>
      <dgm:t>
        <a:bodyPr/>
        <a:lstStyle/>
        <a:p>
          <a:r>
            <a:rPr lang="en-GB" sz="1000" dirty="0">
              <a:solidFill>
                <a:sysClr val="windowText" lastClr="000000">
                  <a:hueOff val="0"/>
                  <a:satOff val="0"/>
                  <a:lumOff val="0"/>
                  <a:alphaOff val="0"/>
                </a:sysClr>
              </a:solidFill>
              <a:latin typeface="+mn-lt"/>
              <a:ea typeface="+mn-ea"/>
              <a:cs typeface="+mn-cs"/>
            </a:rPr>
            <a:t> Homework </a:t>
          </a:r>
        </a:p>
      </dgm:t>
    </dgm:pt>
    <dgm:pt modelId="{9C48F2F1-C2C8-4DDC-A78A-13B4818AD639}" type="parTrans" cxnId="{11CF929A-1A17-4464-BD5B-A3972A3B8DF6}">
      <dgm:prSet/>
      <dgm:spPr/>
      <dgm:t>
        <a:bodyPr/>
        <a:lstStyle/>
        <a:p>
          <a:endParaRPr lang="en-GB"/>
        </a:p>
      </dgm:t>
    </dgm:pt>
    <dgm:pt modelId="{3A8F7B80-9A88-415A-B0AC-6DD447586601}" type="sibTrans" cxnId="{11CF929A-1A17-4464-BD5B-A3972A3B8DF6}">
      <dgm:prSet/>
      <dgm:spPr/>
      <dgm:t>
        <a:bodyPr/>
        <a:lstStyle/>
        <a:p>
          <a:endParaRPr lang="en-GB"/>
        </a:p>
      </dgm:t>
    </dgm:pt>
    <dgm:pt modelId="{62D8884C-2B71-497F-8277-790B1CE80997}">
      <dgm:prSet phldrT="[Text]" custT="1"/>
      <dgm:spPr>
        <a:xfrm>
          <a:off x="4718041" y="648211"/>
          <a:ext cx="1368930" cy="821358"/>
        </a:xfrm>
        <a:solidFill>
          <a:sysClr val="window" lastClr="FFFFFF">
            <a:alpha val="90000"/>
            <a:hueOff val="0"/>
            <a:satOff val="0"/>
            <a:lumOff val="0"/>
            <a:alphaOff val="0"/>
          </a:sysClr>
        </a:solidFill>
        <a:ln w="25400" cap="flat" cmpd="sng" algn="ctr">
          <a:solidFill>
            <a:srgbClr val="0D0B23"/>
          </a:solidFill>
          <a:prstDash val="solid"/>
        </a:ln>
        <a:effectLst/>
      </dgm:spPr>
      <dgm:t>
        <a:bodyPr/>
        <a:lstStyle/>
        <a:p>
          <a:r>
            <a:rPr lang="en-GB" sz="1000" dirty="0">
              <a:solidFill>
                <a:sysClr val="windowText" lastClr="000000">
                  <a:hueOff val="0"/>
                  <a:satOff val="0"/>
                  <a:lumOff val="0"/>
                  <a:alphaOff val="0"/>
                </a:sysClr>
              </a:solidFill>
              <a:latin typeface="+mn-lt"/>
              <a:ea typeface="+mn-ea"/>
              <a:cs typeface="+mn-cs"/>
            </a:rPr>
            <a:t> Integrated activities</a:t>
          </a:r>
        </a:p>
      </dgm:t>
    </dgm:pt>
    <dgm:pt modelId="{FBEA5B84-0AE9-46B1-AE19-137E804BDE12}" type="parTrans" cxnId="{33C43217-8130-4A38-BEBE-5E27EBB6F037}">
      <dgm:prSet/>
      <dgm:spPr/>
      <dgm:t>
        <a:bodyPr/>
        <a:lstStyle/>
        <a:p>
          <a:endParaRPr lang="en-GB"/>
        </a:p>
      </dgm:t>
    </dgm:pt>
    <dgm:pt modelId="{69F4EF91-8680-4D32-80DB-C4007DBF8396}" type="sibTrans" cxnId="{33C43217-8130-4A38-BEBE-5E27EBB6F037}">
      <dgm:prSet/>
      <dgm:spPr/>
      <dgm:t>
        <a:bodyPr/>
        <a:lstStyle/>
        <a:p>
          <a:endParaRPr lang="en-GB"/>
        </a:p>
      </dgm:t>
    </dgm:pt>
    <dgm:pt modelId="{6C59F676-A9E2-45A8-B464-8AB5F46BEA6C}">
      <dgm:prSet phldrT="[Text]" custT="1"/>
      <dgm:spPr>
        <a:xfrm>
          <a:off x="4718041" y="648211"/>
          <a:ext cx="1368930" cy="821358"/>
        </a:xfrm>
        <a:solidFill>
          <a:sysClr val="window" lastClr="FFFFFF">
            <a:alpha val="90000"/>
            <a:hueOff val="0"/>
            <a:satOff val="0"/>
            <a:lumOff val="0"/>
            <a:alphaOff val="0"/>
          </a:sysClr>
        </a:solidFill>
        <a:ln w="25400" cap="flat" cmpd="sng" algn="ctr">
          <a:solidFill>
            <a:srgbClr val="0D0B23"/>
          </a:solidFill>
          <a:prstDash val="solid"/>
        </a:ln>
        <a:effectLst/>
      </dgm:spPr>
      <dgm:t>
        <a:bodyPr/>
        <a:lstStyle/>
        <a:p>
          <a:r>
            <a:rPr lang="en-GB" sz="1000" dirty="0">
              <a:solidFill>
                <a:sysClr val="windowText" lastClr="000000">
                  <a:hueOff val="0"/>
                  <a:satOff val="0"/>
                  <a:lumOff val="0"/>
                  <a:alphaOff val="0"/>
                </a:sysClr>
              </a:solidFill>
              <a:latin typeface="+mn-lt"/>
              <a:ea typeface="+mn-ea"/>
              <a:cs typeface="+mn-cs"/>
            </a:rPr>
            <a:t> Reference after intervention</a:t>
          </a:r>
        </a:p>
      </dgm:t>
    </dgm:pt>
    <dgm:pt modelId="{A832E1A5-B4BF-4776-AE2D-791AEBD13DED}" type="parTrans" cxnId="{5FDEE4E3-624C-4E6D-BA0D-84291274840C}">
      <dgm:prSet/>
      <dgm:spPr/>
      <dgm:t>
        <a:bodyPr/>
        <a:lstStyle/>
        <a:p>
          <a:endParaRPr lang="en-GB"/>
        </a:p>
      </dgm:t>
    </dgm:pt>
    <dgm:pt modelId="{8C794AC2-E7F4-4F83-91EC-FD87AF20FC71}" type="sibTrans" cxnId="{5FDEE4E3-624C-4E6D-BA0D-84291274840C}">
      <dgm:prSet/>
      <dgm:spPr/>
      <dgm:t>
        <a:bodyPr/>
        <a:lstStyle/>
        <a:p>
          <a:endParaRPr lang="en-GB"/>
        </a:p>
      </dgm:t>
    </dgm:pt>
    <dgm:pt modelId="{1AAEF4B0-EAC3-4D1D-96CB-6D285D6B37DA}">
      <dgm:prSet phldrT="[Text]" custT="1"/>
      <dgm:spPr>
        <a:xfrm>
          <a:off x="2068574" y="2643022"/>
          <a:ext cx="1417158" cy="678844"/>
        </a:xfrm>
        <a:solidFill>
          <a:sysClr val="window" lastClr="FFFFFF">
            <a:alpha val="90000"/>
            <a:hueOff val="0"/>
            <a:satOff val="0"/>
            <a:lumOff val="0"/>
            <a:alphaOff val="0"/>
          </a:sysClr>
        </a:solidFill>
        <a:ln w="25400" cap="flat" cmpd="sng" algn="ctr">
          <a:solidFill>
            <a:srgbClr val="0D0B23"/>
          </a:solidFill>
          <a:prstDash val="solid"/>
        </a:ln>
        <a:effectLst/>
      </dgm:spPr>
      <dgm:t>
        <a:bodyPr/>
        <a:lstStyle/>
        <a:p>
          <a:r>
            <a:rPr lang="en-GB" sz="1000" dirty="0">
              <a:solidFill>
                <a:sysClr val="windowText" lastClr="000000">
                  <a:hueOff val="0"/>
                  <a:satOff val="0"/>
                  <a:lumOff val="0"/>
                  <a:alphaOff val="0"/>
                </a:sysClr>
              </a:solidFill>
              <a:latin typeface="+mn-lt"/>
              <a:ea typeface="+mn-ea"/>
              <a:cs typeface="+mn-cs"/>
            </a:rPr>
            <a:t> Tracker</a:t>
          </a:r>
        </a:p>
      </dgm:t>
    </dgm:pt>
    <dgm:pt modelId="{D6285A75-F34C-4DB7-AED5-08D901283749}" type="parTrans" cxnId="{3CDC093E-DF69-4662-979E-4464A1CDA493}">
      <dgm:prSet/>
      <dgm:spPr/>
      <dgm:t>
        <a:bodyPr/>
        <a:lstStyle/>
        <a:p>
          <a:endParaRPr lang="en-GB"/>
        </a:p>
      </dgm:t>
    </dgm:pt>
    <dgm:pt modelId="{DD233306-1C87-4978-8C18-A9202D38C223}" type="sibTrans" cxnId="{3CDC093E-DF69-4662-979E-4464A1CDA493}">
      <dgm:prSet/>
      <dgm:spPr/>
      <dgm:t>
        <a:bodyPr/>
        <a:lstStyle/>
        <a:p>
          <a:endParaRPr lang="en-GB"/>
        </a:p>
      </dgm:t>
    </dgm:pt>
    <dgm:pt modelId="{EC80BC1F-B305-4EB5-A83A-1FA831DC03CD}">
      <dgm:prSet phldrT="[Text]" custT="1"/>
      <dgm:spPr>
        <a:xfrm>
          <a:off x="2068574" y="2643022"/>
          <a:ext cx="1417158" cy="678844"/>
        </a:xfrm>
        <a:solidFill>
          <a:sysClr val="window" lastClr="FFFFFF">
            <a:alpha val="90000"/>
            <a:hueOff val="0"/>
            <a:satOff val="0"/>
            <a:lumOff val="0"/>
            <a:alphaOff val="0"/>
          </a:sysClr>
        </a:solidFill>
        <a:ln w="25400" cap="flat" cmpd="sng" algn="ctr">
          <a:solidFill>
            <a:srgbClr val="0D0B23"/>
          </a:solidFill>
          <a:prstDash val="solid"/>
        </a:ln>
        <a:effectLst/>
      </dgm:spPr>
      <dgm:t>
        <a:bodyPr/>
        <a:lstStyle/>
        <a:p>
          <a:r>
            <a:rPr lang="en-GB" sz="1000" dirty="0">
              <a:solidFill>
                <a:sysClr val="windowText" lastClr="000000">
                  <a:hueOff val="0"/>
                  <a:satOff val="0"/>
                  <a:lumOff val="0"/>
                  <a:alphaOff val="0"/>
                </a:sysClr>
              </a:solidFill>
              <a:latin typeface="+mn-lt"/>
              <a:ea typeface="+mn-ea"/>
              <a:cs typeface="+mn-cs"/>
            </a:rPr>
            <a:t> Child self-rating scale</a:t>
          </a:r>
        </a:p>
      </dgm:t>
    </dgm:pt>
    <dgm:pt modelId="{A1A7DAB7-6D28-411A-B971-A9C9B93CBF57}" type="parTrans" cxnId="{F96D25B3-54E7-4A52-981E-B4826DC83923}">
      <dgm:prSet/>
      <dgm:spPr/>
      <dgm:t>
        <a:bodyPr/>
        <a:lstStyle/>
        <a:p>
          <a:endParaRPr lang="en-GB"/>
        </a:p>
      </dgm:t>
    </dgm:pt>
    <dgm:pt modelId="{1E8B5812-390C-456E-A628-3638226B49C3}" type="sibTrans" cxnId="{F96D25B3-54E7-4A52-981E-B4826DC83923}">
      <dgm:prSet/>
      <dgm:spPr/>
      <dgm:t>
        <a:bodyPr/>
        <a:lstStyle/>
        <a:p>
          <a:endParaRPr lang="en-GB"/>
        </a:p>
      </dgm:t>
    </dgm:pt>
    <dgm:pt modelId="{907D467C-1381-4CE2-9AE9-9554DCD36933}">
      <dgm:prSet phldrT="[Text]" custT="1"/>
      <dgm:spPr>
        <a:xfrm>
          <a:off x="3578956" y="3316265"/>
          <a:ext cx="1368930" cy="594967"/>
        </a:xfrm>
        <a:solidFill>
          <a:sysClr val="window" lastClr="FFFFFF">
            <a:alpha val="90000"/>
            <a:hueOff val="0"/>
            <a:satOff val="0"/>
            <a:lumOff val="0"/>
            <a:alphaOff val="0"/>
          </a:sysClr>
        </a:solidFill>
        <a:ln w="25400" cap="flat" cmpd="sng" algn="ctr">
          <a:solidFill>
            <a:srgbClr val="0D0B23"/>
          </a:solidFill>
          <a:prstDash val="solid"/>
        </a:ln>
        <a:effectLst/>
      </dgm:spPr>
      <dgm:t>
        <a:bodyPr/>
        <a:lstStyle/>
        <a:p>
          <a:r>
            <a:rPr lang="en-GB" sz="1000" dirty="0">
              <a:solidFill>
                <a:sysClr val="windowText" lastClr="000000">
                  <a:hueOff val="0"/>
                  <a:satOff val="0"/>
                  <a:lumOff val="0"/>
                  <a:alphaOff val="0"/>
                </a:sysClr>
              </a:solidFill>
              <a:latin typeface="+mn-lt"/>
              <a:ea typeface="+mn-ea"/>
              <a:cs typeface="+mn-cs"/>
            </a:rPr>
            <a:t> Tracker before &amp; after</a:t>
          </a:r>
        </a:p>
      </dgm:t>
    </dgm:pt>
    <dgm:pt modelId="{13CC2903-C97D-4033-B693-5C3F1C5E903F}" type="parTrans" cxnId="{72419B3A-C96A-4F00-8838-664BDCC28AEB}">
      <dgm:prSet/>
      <dgm:spPr/>
      <dgm:t>
        <a:bodyPr/>
        <a:lstStyle/>
        <a:p>
          <a:endParaRPr lang="en-GB"/>
        </a:p>
      </dgm:t>
    </dgm:pt>
    <dgm:pt modelId="{B9DC0C91-971D-4857-82BF-EC260D5149DE}" type="sibTrans" cxnId="{72419B3A-C96A-4F00-8838-664BDCC28AEB}">
      <dgm:prSet/>
      <dgm:spPr/>
      <dgm:t>
        <a:bodyPr/>
        <a:lstStyle/>
        <a:p>
          <a:endParaRPr lang="en-GB"/>
        </a:p>
      </dgm:t>
    </dgm:pt>
    <dgm:pt modelId="{F89D5935-E02C-4964-B661-E0E01830949A}">
      <dgm:prSet phldrT="[Text]" custT="1"/>
      <dgm:spPr>
        <a:xfrm>
          <a:off x="3578956" y="3316265"/>
          <a:ext cx="1368930" cy="594967"/>
        </a:xfrm>
        <a:solidFill>
          <a:sysClr val="window" lastClr="FFFFFF">
            <a:alpha val="90000"/>
            <a:hueOff val="0"/>
            <a:satOff val="0"/>
            <a:lumOff val="0"/>
            <a:alphaOff val="0"/>
          </a:sysClr>
        </a:solidFill>
        <a:ln w="25400" cap="flat" cmpd="sng" algn="ctr">
          <a:solidFill>
            <a:srgbClr val="0D0B23"/>
          </a:solidFill>
          <a:prstDash val="solid"/>
        </a:ln>
        <a:effectLst/>
      </dgm:spPr>
      <dgm:t>
        <a:bodyPr/>
        <a:lstStyle/>
        <a:p>
          <a:r>
            <a:rPr lang="en-GB" sz="1000" dirty="0">
              <a:solidFill>
                <a:sysClr val="windowText" lastClr="000000">
                  <a:hueOff val="0"/>
                  <a:satOff val="0"/>
                  <a:lumOff val="0"/>
                  <a:alphaOff val="0"/>
                </a:sysClr>
              </a:solidFill>
              <a:latin typeface="+mn-lt"/>
              <a:ea typeface="+mn-ea"/>
              <a:cs typeface="+mn-cs"/>
            </a:rPr>
            <a:t> Resources + organiser box</a:t>
          </a:r>
        </a:p>
      </dgm:t>
    </dgm:pt>
    <dgm:pt modelId="{8F24FCFA-1ACE-434E-BD35-2D7E412E5B53}" type="parTrans" cxnId="{DA1CA859-E171-4816-9A2F-E10799918F19}">
      <dgm:prSet/>
      <dgm:spPr/>
      <dgm:t>
        <a:bodyPr/>
        <a:lstStyle/>
        <a:p>
          <a:endParaRPr lang="en-GB"/>
        </a:p>
      </dgm:t>
    </dgm:pt>
    <dgm:pt modelId="{19613058-089A-4374-B906-6E2D89CFFBC5}" type="sibTrans" cxnId="{DA1CA859-E171-4816-9A2F-E10799918F19}">
      <dgm:prSet/>
      <dgm:spPr/>
      <dgm:t>
        <a:bodyPr/>
        <a:lstStyle/>
        <a:p>
          <a:endParaRPr lang="en-GB"/>
        </a:p>
      </dgm:t>
    </dgm:pt>
    <dgm:pt modelId="{819E1E86-1F4D-41DB-A3D0-92B5E530C3C4}" type="pres">
      <dgm:prSet presAssocID="{313FB038-0786-462B-BD74-18DAB09095C6}" presName="composite" presStyleCnt="0">
        <dgm:presLayoutVars>
          <dgm:chMax val="3"/>
          <dgm:animLvl val="lvl"/>
          <dgm:resizeHandles val="exact"/>
        </dgm:presLayoutVars>
      </dgm:prSet>
      <dgm:spPr/>
    </dgm:pt>
    <dgm:pt modelId="{4BDCCFC5-BC29-4032-BE72-93ABF8D2CFED}" type="pres">
      <dgm:prSet presAssocID="{9FB93F4B-8118-4D8E-9E01-FBC398D0B505}" presName="gear1" presStyleLbl="node1" presStyleIdx="0" presStyleCnt="3" custLinFactNeighborX="-9589" custLinFactNeighborY="-2398">
        <dgm:presLayoutVars>
          <dgm:chMax val="1"/>
          <dgm:bulletEnabled val="1"/>
        </dgm:presLayoutVars>
      </dgm:prSet>
      <dgm:spPr>
        <a:prstGeom prst="gear9">
          <a:avLst/>
        </a:prstGeom>
      </dgm:spPr>
    </dgm:pt>
    <dgm:pt modelId="{0B3FB1A8-5E70-470A-B2A8-5EE768151F35}" type="pres">
      <dgm:prSet presAssocID="{9FB93F4B-8118-4D8E-9E01-FBC398D0B505}" presName="gear1srcNode" presStyleLbl="node1" presStyleIdx="0" presStyleCnt="3"/>
      <dgm:spPr/>
    </dgm:pt>
    <dgm:pt modelId="{764DD180-7F9C-4502-BDAF-A69D2CE35C20}" type="pres">
      <dgm:prSet presAssocID="{9FB93F4B-8118-4D8E-9E01-FBC398D0B505}" presName="gear1dstNode" presStyleLbl="node1" presStyleIdx="0" presStyleCnt="3"/>
      <dgm:spPr/>
    </dgm:pt>
    <dgm:pt modelId="{E88B6CAC-1A24-47CC-BC68-EF116170EBE2}" type="pres">
      <dgm:prSet presAssocID="{9FB93F4B-8118-4D8E-9E01-FBC398D0B505}" presName="gear1ch" presStyleLbl="fgAcc1" presStyleIdx="0" presStyleCnt="3" custScaleX="164226" custScaleY="107466" custLinFactNeighborX="55555" custLinFactNeighborY="-3192">
        <dgm:presLayoutVars>
          <dgm:chMax val="0"/>
          <dgm:bulletEnabled val="1"/>
        </dgm:presLayoutVars>
      </dgm:prSet>
      <dgm:spPr>
        <a:prstGeom prst="roundRect">
          <a:avLst>
            <a:gd name="adj" fmla="val 10000"/>
          </a:avLst>
        </a:prstGeom>
      </dgm:spPr>
    </dgm:pt>
    <dgm:pt modelId="{74E5E928-20E0-4E58-82C0-DF402223CDBD}" type="pres">
      <dgm:prSet presAssocID="{F9BEEF0C-F29D-4EF9-86A1-F350A26EC824}" presName="gear2" presStyleLbl="node1" presStyleIdx="1" presStyleCnt="3" custLinFactNeighborX="-11952" custLinFactNeighborY="10876">
        <dgm:presLayoutVars>
          <dgm:chMax val="1"/>
          <dgm:bulletEnabled val="1"/>
        </dgm:presLayoutVars>
      </dgm:prSet>
      <dgm:spPr>
        <a:prstGeom prst="gear6">
          <a:avLst/>
        </a:prstGeom>
      </dgm:spPr>
    </dgm:pt>
    <dgm:pt modelId="{BB976318-C8B5-4C07-9548-E94D0DAF6095}" type="pres">
      <dgm:prSet presAssocID="{F9BEEF0C-F29D-4EF9-86A1-F350A26EC824}" presName="gear2srcNode" presStyleLbl="node1" presStyleIdx="1" presStyleCnt="3"/>
      <dgm:spPr/>
    </dgm:pt>
    <dgm:pt modelId="{33125D04-7D26-4A14-AE14-A9DC432F93C4}" type="pres">
      <dgm:prSet presAssocID="{F9BEEF0C-F29D-4EF9-86A1-F350A26EC824}" presName="gear2dstNode" presStyleLbl="node1" presStyleIdx="1" presStyleCnt="3"/>
      <dgm:spPr/>
    </dgm:pt>
    <dgm:pt modelId="{8F42AF82-6AEC-4949-BC8E-1F5D96F58E06}" type="pres">
      <dgm:prSet presAssocID="{F9BEEF0C-F29D-4EF9-86A1-F350A26EC824}" presName="gear2ch" presStyleLbl="fgAcc1" presStyleIdx="1" presStyleCnt="3" custScaleX="141045" custScaleY="112286" custLinFactNeighborX="-2873" custLinFactNeighborY="40699">
        <dgm:presLayoutVars>
          <dgm:chMax val="0"/>
          <dgm:bulletEnabled val="1"/>
        </dgm:presLayoutVars>
      </dgm:prSet>
      <dgm:spPr>
        <a:prstGeom prst="roundRect">
          <a:avLst>
            <a:gd name="adj" fmla="val 10000"/>
          </a:avLst>
        </a:prstGeom>
      </dgm:spPr>
    </dgm:pt>
    <dgm:pt modelId="{91776A89-8119-426A-B20D-33AD4FF97532}" type="pres">
      <dgm:prSet presAssocID="{E7971502-9508-43B9-90E4-ECB073290459}" presName="gear3" presStyleLbl="node1" presStyleIdx="2" presStyleCnt="3" custScaleX="120302" custScaleY="111042" custLinFactNeighborX="-11926" custLinFactNeighborY="322"/>
      <dgm:spPr>
        <a:prstGeom prst="gear6">
          <a:avLst/>
        </a:prstGeom>
      </dgm:spPr>
    </dgm:pt>
    <dgm:pt modelId="{F9B5D5A8-A04A-4DE3-8ADF-A6D2DD8A09CE}" type="pres">
      <dgm:prSet presAssocID="{E7971502-9508-43B9-90E4-ECB073290459}" presName="gear3tx" presStyleLbl="node1" presStyleIdx="2" presStyleCnt="3">
        <dgm:presLayoutVars>
          <dgm:chMax val="1"/>
          <dgm:bulletEnabled val="1"/>
        </dgm:presLayoutVars>
      </dgm:prSet>
      <dgm:spPr/>
    </dgm:pt>
    <dgm:pt modelId="{929E8F19-7398-4ACD-B8D9-F10B086DDEA6}" type="pres">
      <dgm:prSet presAssocID="{E7971502-9508-43B9-90E4-ECB073290459}" presName="gear3srcNode" presStyleLbl="node1" presStyleIdx="2" presStyleCnt="3"/>
      <dgm:spPr/>
    </dgm:pt>
    <dgm:pt modelId="{3D15C0C3-64D6-4FC0-9B90-3DD653033512}" type="pres">
      <dgm:prSet presAssocID="{E7971502-9508-43B9-90E4-ECB073290459}" presName="gear3dstNode" presStyleLbl="node1" presStyleIdx="2" presStyleCnt="3"/>
      <dgm:spPr/>
    </dgm:pt>
    <dgm:pt modelId="{56A3A98F-492B-4EB8-B0D8-E626B13A100D}" type="pres">
      <dgm:prSet presAssocID="{E7971502-9508-43B9-90E4-ECB073290459}" presName="gear3ch" presStyleLbl="fgAcc1" presStyleIdx="2" presStyleCnt="3" custScaleX="134430" custLinFactNeighborX="6067" custLinFactNeighborY="3233">
        <dgm:presLayoutVars>
          <dgm:chMax val="0"/>
          <dgm:bulletEnabled val="1"/>
        </dgm:presLayoutVars>
      </dgm:prSet>
      <dgm:spPr>
        <a:prstGeom prst="roundRect">
          <a:avLst>
            <a:gd name="adj" fmla="val 10000"/>
          </a:avLst>
        </a:prstGeom>
      </dgm:spPr>
    </dgm:pt>
    <dgm:pt modelId="{D9140CE8-7934-465D-BA2B-B2885357A76C}" type="pres">
      <dgm:prSet presAssocID="{5053FDE4-3DA1-4976-970B-E8AC9BC0124F}" presName="connector1" presStyleLbl="sibTrans2D1" presStyleIdx="0" presStyleCnt="3" custAng="258152" custLinFactNeighborX="-4459" custLinFactNeighborY="-1864"/>
      <dgm:spPr>
        <a:prstGeom prst="circularArrow">
          <a:avLst>
            <a:gd name="adj1" fmla="val 4687"/>
            <a:gd name="adj2" fmla="val 299029"/>
            <a:gd name="adj3" fmla="val 2509144"/>
            <a:gd name="adj4" fmla="val 15876487"/>
            <a:gd name="adj5" fmla="val 5469"/>
          </a:avLst>
        </a:prstGeom>
      </dgm:spPr>
    </dgm:pt>
    <dgm:pt modelId="{0C9A6F56-675A-4368-8A00-E7ED72C5C4A9}" type="pres">
      <dgm:prSet presAssocID="{343DBE31-B7D0-4E7C-89FC-80E2FDB5DC04}" presName="connector2" presStyleLbl="sibTrans2D1" presStyleIdx="1" presStyleCnt="3" custLinFactNeighborX="-14244" custLinFactNeighborY="8167"/>
      <dgm:spPr>
        <a:prstGeom prst="leftCircularArrow">
          <a:avLst>
            <a:gd name="adj1" fmla="val 6452"/>
            <a:gd name="adj2" fmla="val 429999"/>
            <a:gd name="adj3" fmla="val 10489124"/>
            <a:gd name="adj4" fmla="val 14837806"/>
            <a:gd name="adj5" fmla="val 7527"/>
          </a:avLst>
        </a:prstGeom>
      </dgm:spPr>
    </dgm:pt>
    <dgm:pt modelId="{152885F5-2495-4A9F-8BEB-22D620C0360E}" type="pres">
      <dgm:prSet presAssocID="{4E2C823E-1AA2-4CD5-8B8C-145296FED7A5}" presName="connector3" presStyleLbl="sibTrans2D1" presStyleIdx="2" presStyleCnt="3" custAng="693058" custLinFactNeighborX="-16963" custLinFactNeighborY="-5903"/>
      <dgm:spPr>
        <a:prstGeom prst="circularArrow">
          <a:avLst>
            <a:gd name="adj1" fmla="val 5984"/>
            <a:gd name="adj2" fmla="val 394124"/>
            <a:gd name="adj3" fmla="val 13313824"/>
            <a:gd name="adj4" fmla="val 10508221"/>
            <a:gd name="adj5" fmla="val 6981"/>
          </a:avLst>
        </a:prstGeom>
      </dgm:spPr>
    </dgm:pt>
  </dgm:ptLst>
  <dgm:cxnLst>
    <dgm:cxn modelId="{2118FB02-38E0-4ADF-A3ED-A182C6F2E901}" type="presOf" srcId="{907D467C-1381-4CE2-9AE9-9554DCD36933}" destId="{E88B6CAC-1A24-47CC-BC68-EF116170EBE2}" srcOrd="0" destOrd="3" presId="urn:microsoft.com/office/officeart/2005/8/layout/gear1"/>
    <dgm:cxn modelId="{A10D5C0D-C1DF-4677-8446-448BFBBA5868}" type="presOf" srcId="{9FB93F4B-8118-4D8E-9E01-FBC398D0B505}" destId="{0B3FB1A8-5E70-470A-B2A8-5EE768151F35}" srcOrd="1" destOrd="0" presId="urn:microsoft.com/office/officeart/2005/8/layout/gear1"/>
    <dgm:cxn modelId="{331E910E-36BA-4993-B9A2-A27F8594BFED}" srcId="{F9BEEF0C-F29D-4EF9-86A1-F350A26EC824}" destId="{D2AAD93B-EBD7-4243-B97A-15059BCC72B8}" srcOrd="0" destOrd="0" parTransId="{46D0353D-0D6C-4305-9B0C-00A87B9C805B}" sibTransId="{BA1B18E6-2D0B-449B-A55A-337DEE36D5BB}"/>
    <dgm:cxn modelId="{61896D12-593D-4B8D-8514-9366FAC9DEB2}" type="presOf" srcId="{E7971502-9508-43B9-90E4-ECB073290459}" destId="{F9B5D5A8-A04A-4DE3-8ADF-A6D2DD8A09CE}" srcOrd="1" destOrd="0" presId="urn:microsoft.com/office/officeart/2005/8/layout/gear1"/>
    <dgm:cxn modelId="{33C43217-8130-4A38-BEBE-5E27EBB6F037}" srcId="{E7971502-9508-43B9-90E4-ECB073290459}" destId="{62D8884C-2B71-497F-8277-790B1CE80997}" srcOrd="1" destOrd="0" parTransId="{FBEA5B84-0AE9-46B1-AE19-137E804BDE12}" sibTransId="{69F4EF91-8680-4D32-80DB-C4007DBF8396}"/>
    <dgm:cxn modelId="{CA036420-54E6-4973-ABFE-49861FD9F12A}" srcId="{313FB038-0786-462B-BD74-18DAB09095C6}" destId="{9FB93F4B-8118-4D8E-9E01-FBC398D0B505}" srcOrd="0" destOrd="0" parTransId="{65129A84-8B52-44A3-8467-F3BC3FF79C3C}" sibTransId="{5053FDE4-3DA1-4976-970B-E8AC9BC0124F}"/>
    <dgm:cxn modelId="{ADD3D027-B47E-4AC2-9D29-5856CBF7BA83}" type="presOf" srcId="{F9BEEF0C-F29D-4EF9-86A1-F350A26EC824}" destId="{33125D04-7D26-4A14-AE14-A9DC432F93C4}" srcOrd="2" destOrd="0" presId="urn:microsoft.com/office/officeart/2005/8/layout/gear1"/>
    <dgm:cxn modelId="{90827029-3776-4DED-96BB-128C9DF4A616}" type="presOf" srcId="{E7971502-9508-43B9-90E4-ECB073290459}" destId="{929E8F19-7398-4ACD-B8D9-F10B086DDEA6}" srcOrd="2" destOrd="0" presId="urn:microsoft.com/office/officeart/2005/8/layout/gear1"/>
    <dgm:cxn modelId="{6DD2542D-1537-427B-BB1E-9354B5CABAA8}" type="presOf" srcId="{313FB038-0786-462B-BD74-18DAB09095C6}" destId="{819E1E86-1F4D-41DB-A3D0-92B5E530C3C4}" srcOrd="0" destOrd="0" presId="urn:microsoft.com/office/officeart/2005/8/layout/gear1"/>
    <dgm:cxn modelId="{B6641731-C3DF-4694-9152-32733009C688}" type="presOf" srcId="{343DBE31-B7D0-4E7C-89FC-80E2FDB5DC04}" destId="{0C9A6F56-675A-4368-8A00-E7ED72C5C4A9}" srcOrd="0" destOrd="0" presId="urn:microsoft.com/office/officeart/2005/8/layout/gear1"/>
    <dgm:cxn modelId="{72419B3A-C96A-4F00-8838-664BDCC28AEB}" srcId="{9FB93F4B-8118-4D8E-9E01-FBC398D0B505}" destId="{907D467C-1381-4CE2-9AE9-9554DCD36933}" srcOrd="3" destOrd="0" parTransId="{13CC2903-C97D-4033-B693-5C3F1C5E903F}" sibTransId="{B9DC0C91-971D-4857-82BF-EC260D5149DE}"/>
    <dgm:cxn modelId="{7FA83A3B-E75C-4274-95CC-14F0052589B9}" srcId="{9FB93F4B-8118-4D8E-9E01-FBC398D0B505}" destId="{BFA12522-350B-442F-9009-590FEFAFA056}" srcOrd="1" destOrd="0" parTransId="{D2CB1A19-145A-488A-9AA8-ED77BC9A4EFD}" sibTransId="{72255171-580D-408A-9A8C-6A806F41E700}"/>
    <dgm:cxn modelId="{3CDC093E-DF69-4662-979E-4464A1CDA493}" srcId="{F9BEEF0C-F29D-4EF9-86A1-F350A26EC824}" destId="{1AAEF4B0-EAC3-4D1D-96CB-6D285D6B37DA}" srcOrd="2" destOrd="0" parTransId="{D6285A75-F34C-4DB7-AED5-08D901283749}" sibTransId="{DD233306-1C87-4978-8C18-A9202D38C223}"/>
    <dgm:cxn modelId="{8AA0483E-7419-42ED-B047-A86A5EC8684F}" type="presOf" srcId="{4E9616C0-6006-4CB2-9EBA-9478662A3843}" destId="{8F42AF82-6AEC-4949-BC8E-1F5D96F58E06}" srcOrd="0" destOrd="1" presId="urn:microsoft.com/office/officeart/2005/8/layout/gear1"/>
    <dgm:cxn modelId="{4652A94E-93F8-407D-ABF2-13241315BF76}" srcId="{313FB038-0786-462B-BD74-18DAB09095C6}" destId="{F9BEEF0C-F29D-4EF9-86A1-F350A26EC824}" srcOrd="1" destOrd="0" parTransId="{7CCBFCBE-301C-40EC-AD76-6F2C46B0EB66}" sibTransId="{343DBE31-B7D0-4E7C-89FC-80E2FDB5DC04}"/>
    <dgm:cxn modelId="{59FE416F-8745-4F2E-A708-C89D567C6181}" type="presOf" srcId="{F89D5935-E02C-4964-B661-E0E01830949A}" destId="{E88B6CAC-1A24-47CC-BC68-EF116170EBE2}" srcOrd="0" destOrd="2" presId="urn:microsoft.com/office/officeart/2005/8/layout/gear1"/>
    <dgm:cxn modelId="{F1C1DB73-485D-45E2-851A-14E528C2D540}" type="presOf" srcId="{E7971502-9508-43B9-90E4-ECB073290459}" destId="{3D15C0C3-64D6-4FC0-9B90-3DD653033512}" srcOrd="3" destOrd="0" presId="urn:microsoft.com/office/officeart/2005/8/layout/gear1"/>
    <dgm:cxn modelId="{74F41A55-D4B3-4827-93B4-A28158C011E7}" srcId="{E7971502-9508-43B9-90E4-ECB073290459}" destId="{60727368-2F2A-4DF6-A71D-BDCCF32D085B}" srcOrd="0" destOrd="0" parTransId="{6CE4AABC-BF9A-425B-A34A-FA144740B31E}" sibTransId="{8088F5E5-003C-4AA5-B8B2-F7F9566BD517}"/>
    <dgm:cxn modelId="{A66D8B77-87E3-4067-A13E-CDA63861B188}" type="presOf" srcId="{6C59F676-A9E2-45A8-B464-8AB5F46BEA6C}" destId="{56A3A98F-492B-4EB8-B0D8-E626B13A100D}" srcOrd="0" destOrd="2" presId="urn:microsoft.com/office/officeart/2005/8/layout/gear1"/>
    <dgm:cxn modelId="{DA1CA859-E171-4816-9A2F-E10799918F19}" srcId="{9FB93F4B-8118-4D8E-9E01-FBC398D0B505}" destId="{F89D5935-E02C-4964-B661-E0E01830949A}" srcOrd="2" destOrd="0" parTransId="{8F24FCFA-1ACE-434E-BD35-2D7E412E5B53}" sibTransId="{19613058-089A-4374-B906-6E2D89CFFBC5}"/>
    <dgm:cxn modelId="{E9FB8E7D-3AF0-4418-B6D3-98BAEA8517B5}" type="presOf" srcId="{EC80BC1F-B305-4EB5-A83A-1FA831DC03CD}" destId="{8F42AF82-6AEC-4949-BC8E-1F5D96F58E06}" srcOrd="0" destOrd="3" presId="urn:microsoft.com/office/officeart/2005/8/layout/gear1"/>
    <dgm:cxn modelId="{7DFE0D86-43CA-41F4-BF4B-AF2B9FB9FAE0}" type="presOf" srcId="{5053FDE4-3DA1-4976-970B-E8AC9BC0124F}" destId="{D9140CE8-7934-465D-BA2B-B2885357A76C}" srcOrd="0" destOrd="0" presId="urn:microsoft.com/office/officeart/2005/8/layout/gear1"/>
    <dgm:cxn modelId="{0620E387-9C53-43F2-9F66-6911A2A7D97D}" type="presOf" srcId="{60727368-2F2A-4DF6-A71D-BDCCF32D085B}" destId="{56A3A98F-492B-4EB8-B0D8-E626B13A100D}" srcOrd="0" destOrd="0" presId="urn:microsoft.com/office/officeart/2005/8/layout/gear1"/>
    <dgm:cxn modelId="{E532CB90-A3E1-4DAC-BF96-DBB4C12AD831}" type="presOf" srcId="{1AAEF4B0-EAC3-4D1D-96CB-6D285D6B37DA}" destId="{8F42AF82-6AEC-4949-BC8E-1F5D96F58E06}" srcOrd="0" destOrd="2" presId="urn:microsoft.com/office/officeart/2005/8/layout/gear1"/>
    <dgm:cxn modelId="{9F163694-AA91-46F5-8990-342AA9C2F622}" srcId="{9FB93F4B-8118-4D8E-9E01-FBC398D0B505}" destId="{EDCC8A76-8895-40A2-887F-E33A5A406B2D}" srcOrd="0" destOrd="0" parTransId="{2809D2A6-3733-4BDE-A569-8B010F33D380}" sibTransId="{0FE3BBA7-5AE4-44F0-922A-4A9DB16DEE34}"/>
    <dgm:cxn modelId="{11F76096-4060-4E55-BEE2-C2AB1CC8BE78}" type="presOf" srcId="{EDCC8A76-8895-40A2-887F-E33A5A406B2D}" destId="{E88B6CAC-1A24-47CC-BC68-EF116170EBE2}" srcOrd="0" destOrd="0" presId="urn:microsoft.com/office/officeart/2005/8/layout/gear1"/>
    <dgm:cxn modelId="{11CF929A-1A17-4464-BD5B-A3972A3B8DF6}" srcId="{F9BEEF0C-F29D-4EF9-86A1-F350A26EC824}" destId="{4E9616C0-6006-4CB2-9EBA-9478662A3843}" srcOrd="1" destOrd="0" parTransId="{9C48F2F1-C2C8-4DDC-A78A-13B4818AD639}" sibTransId="{3A8F7B80-9A88-415A-B0AC-6DD447586601}"/>
    <dgm:cxn modelId="{5ED305A9-3730-4337-AFE1-0E6ABA847BE8}" type="presOf" srcId="{D2AAD93B-EBD7-4243-B97A-15059BCC72B8}" destId="{8F42AF82-6AEC-4949-BC8E-1F5D96F58E06}" srcOrd="0" destOrd="0" presId="urn:microsoft.com/office/officeart/2005/8/layout/gear1"/>
    <dgm:cxn modelId="{F96D25B3-54E7-4A52-981E-B4826DC83923}" srcId="{F9BEEF0C-F29D-4EF9-86A1-F350A26EC824}" destId="{EC80BC1F-B305-4EB5-A83A-1FA831DC03CD}" srcOrd="3" destOrd="0" parTransId="{A1A7DAB7-6D28-411A-B971-A9C9B93CBF57}" sibTransId="{1E8B5812-390C-456E-A628-3638226B49C3}"/>
    <dgm:cxn modelId="{7C67E9BE-2850-401D-B398-DDE4D81A734F}" type="presOf" srcId="{F9BEEF0C-F29D-4EF9-86A1-F350A26EC824}" destId="{74E5E928-20E0-4E58-82C0-DF402223CDBD}" srcOrd="0" destOrd="0" presId="urn:microsoft.com/office/officeart/2005/8/layout/gear1"/>
    <dgm:cxn modelId="{300D81C3-929C-45A7-AB6A-F3824C732DA5}" type="presOf" srcId="{E7971502-9508-43B9-90E4-ECB073290459}" destId="{91776A89-8119-426A-B20D-33AD4FF97532}" srcOrd="0" destOrd="0" presId="urn:microsoft.com/office/officeart/2005/8/layout/gear1"/>
    <dgm:cxn modelId="{04223FDD-2C28-4F3B-8719-660CAC86A670}" type="presOf" srcId="{F9BEEF0C-F29D-4EF9-86A1-F350A26EC824}" destId="{BB976318-C8B5-4C07-9548-E94D0DAF6095}" srcOrd="1" destOrd="0" presId="urn:microsoft.com/office/officeart/2005/8/layout/gear1"/>
    <dgm:cxn modelId="{169E0BE2-3A47-43AD-9DFB-182B9D7438E4}" srcId="{313FB038-0786-462B-BD74-18DAB09095C6}" destId="{E7971502-9508-43B9-90E4-ECB073290459}" srcOrd="2" destOrd="0" parTransId="{C076469A-507A-4799-A216-D235AC22DE02}" sibTransId="{4E2C823E-1AA2-4CD5-8B8C-145296FED7A5}"/>
    <dgm:cxn modelId="{5FDEE4E3-624C-4E6D-BA0D-84291274840C}" srcId="{E7971502-9508-43B9-90E4-ECB073290459}" destId="{6C59F676-A9E2-45A8-B464-8AB5F46BEA6C}" srcOrd="2" destOrd="0" parTransId="{A832E1A5-B4BF-4776-AE2D-791AEBD13DED}" sibTransId="{8C794AC2-E7F4-4F83-91EC-FD87AF20FC71}"/>
    <dgm:cxn modelId="{57BFA8F0-1F2E-455D-8499-66AB1F7D35E2}" type="presOf" srcId="{9FB93F4B-8118-4D8E-9E01-FBC398D0B505}" destId="{764DD180-7F9C-4502-BDAF-A69D2CE35C20}" srcOrd="2" destOrd="0" presId="urn:microsoft.com/office/officeart/2005/8/layout/gear1"/>
    <dgm:cxn modelId="{EC5DFCFA-DBE4-434C-8DFC-443EE81C3234}" type="presOf" srcId="{4E2C823E-1AA2-4CD5-8B8C-145296FED7A5}" destId="{152885F5-2495-4A9F-8BEB-22D620C0360E}" srcOrd="0" destOrd="0" presId="urn:microsoft.com/office/officeart/2005/8/layout/gear1"/>
    <dgm:cxn modelId="{83557EFB-BBB2-4C27-A145-AEAB8B9E3AF9}" type="presOf" srcId="{BFA12522-350B-442F-9009-590FEFAFA056}" destId="{E88B6CAC-1A24-47CC-BC68-EF116170EBE2}" srcOrd="0" destOrd="1" presId="urn:microsoft.com/office/officeart/2005/8/layout/gear1"/>
    <dgm:cxn modelId="{2A2DC5FE-1700-4193-B9EB-A62D3501AA49}" type="presOf" srcId="{62D8884C-2B71-497F-8277-790B1CE80997}" destId="{56A3A98F-492B-4EB8-B0D8-E626B13A100D}" srcOrd="0" destOrd="1" presId="urn:microsoft.com/office/officeart/2005/8/layout/gear1"/>
    <dgm:cxn modelId="{28F99AFF-5D84-460D-B1AA-55F3A125DA36}" type="presOf" srcId="{9FB93F4B-8118-4D8E-9E01-FBC398D0B505}" destId="{4BDCCFC5-BC29-4032-BE72-93ABF8D2CFED}" srcOrd="0" destOrd="0" presId="urn:microsoft.com/office/officeart/2005/8/layout/gear1"/>
    <dgm:cxn modelId="{7958C687-3E05-45C8-AFDD-833354162F41}" type="presParOf" srcId="{819E1E86-1F4D-41DB-A3D0-92B5E530C3C4}" destId="{4BDCCFC5-BC29-4032-BE72-93ABF8D2CFED}" srcOrd="0" destOrd="0" presId="urn:microsoft.com/office/officeart/2005/8/layout/gear1"/>
    <dgm:cxn modelId="{91825B51-389C-46D8-8E4A-E74E63C2AAC2}" type="presParOf" srcId="{819E1E86-1F4D-41DB-A3D0-92B5E530C3C4}" destId="{0B3FB1A8-5E70-470A-B2A8-5EE768151F35}" srcOrd="1" destOrd="0" presId="urn:microsoft.com/office/officeart/2005/8/layout/gear1"/>
    <dgm:cxn modelId="{B2BF4044-A176-4D25-AC9F-E3527F521A6F}" type="presParOf" srcId="{819E1E86-1F4D-41DB-A3D0-92B5E530C3C4}" destId="{764DD180-7F9C-4502-BDAF-A69D2CE35C20}" srcOrd="2" destOrd="0" presId="urn:microsoft.com/office/officeart/2005/8/layout/gear1"/>
    <dgm:cxn modelId="{FDCB9787-7E7B-4A5F-86DB-C0D9A0F67666}" type="presParOf" srcId="{819E1E86-1F4D-41DB-A3D0-92B5E530C3C4}" destId="{E88B6CAC-1A24-47CC-BC68-EF116170EBE2}" srcOrd="3" destOrd="0" presId="urn:microsoft.com/office/officeart/2005/8/layout/gear1"/>
    <dgm:cxn modelId="{C46357F4-D763-4C32-9842-4318F611733F}" type="presParOf" srcId="{819E1E86-1F4D-41DB-A3D0-92B5E530C3C4}" destId="{74E5E928-20E0-4E58-82C0-DF402223CDBD}" srcOrd="4" destOrd="0" presId="urn:microsoft.com/office/officeart/2005/8/layout/gear1"/>
    <dgm:cxn modelId="{A6BB5455-8B3E-45CC-8F7E-C29BA8D3216A}" type="presParOf" srcId="{819E1E86-1F4D-41DB-A3D0-92B5E530C3C4}" destId="{BB976318-C8B5-4C07-9548-E94D0DAF6095}" srcOrd="5" destOrd="0" presId="urn:microsoft.com/office/officeart/2005/8/layout/gear1"/>
    <dgm:cxn modelId="{98B731F5-1C11-46F8-B116-A9A1D588A673}" type="presParOf" srcId="{819E1E86-1F4D-41DB-A3D0-92B5E530C3C4}" destId="{33125D04-7D26-4A14-AE14-A9DC432F93C4}" srcOrd="6" destOrd="0" presId="urn:microsoft.com/office/officeart/2005/8/layout/gear1"/>
    <dgm:cxn modelId="{9203A20D-F7E5-4B76-B141-99F71F0BDC56}" type="presParOf" srcId="{819E1E86-1F4D-41DB-A3D0-92B5E530C3C4}" destId="{8F42AF82-6AEC-4949-BC8E-1F5D96F58E06}" srcOrd="7" destOrd="0" presId="urn:microsoft.com/office/officeart/2005/8/layout/gear1"/>
    <dgm:cxn modelId="{7F8D170C-DE79-43AC-BEA7-11EF3B0D84FD}" type="presParOf" srcId="{819E1E86-1F4D-41DB-A3D0-92B5E530C3C4}" destId="{91776A89-8119-426A-B20D-33AD4FF97532}" srcOrd="8" destOrd="0" presId="urn:microsoft.com/office/officeart/2005/8/layout/gear1"/>
    <dgm:cxn modelId="{BD5E7EFC-2524-4C60-9697-B68932F803B5}" type="presParOf" srcId="{819E1E86-1F4D-41DB-A3D0-92B5E530C3C4}" destId="{F9B5D5A8-A04A-4DE3-8ADF-A6D2DD8A09CE}" srcOrd="9" destOrd="0" presId="urn:microsoft.com/office/officeart/2005/8/layout/gear1"/>
    <dgm:cxn modelId="{7C0E6300-E572-4788-887A-EFC0312D325E}" type="presParOf" srcId="{819E1E86-1F4D-41DB-A3D0-92B5E530C3C4}" destId="{929E8F19-7398-4ACD-B8D9-F10B086DDEA6}" srcOrd="10" destOrd="0" presId="urn:microsoft.com/office/officeart/2005/8/layout/gear1"/>
    <dgm:cxn modelId="{22511DED-68D8-4AE2-A29A-99AB2E96E530}" type="presParOf" srcId="{819E1E86-1F4D-41DB-A3D0-92B5E530C3C4}" destId="{3D15C0C3-64D6-4FC0-9B90-3DD653033512}" srcOrd="11" destOrd="0" presId="urn:microsoft.com/office/officeart/2005/8/layout/gear1"/>
    <dgm:cxn modelId="{AD0A6600-109F-4184-AA34-6E1983A1A648}" type="presParOf" srcId="{819E1E86-1F4D-41DB-A3D0-92B5E530C3C4}" destId="{56A3A98F-492B-4EB8-B0D8-E626B13A100D}" srcOrd="12" destOrd="0" presId="urn:microsoft.com/office/officeart/2005/8/layout/gear1"/>
    <dgm:cxn modelId="{15EA2160-911B-4D60-B5CD-361BCF02E948}" type="presParOf" srcId="{819E1E86-1F4D-41DB-A3D0-92B5E530C3C4}" destId="{D9140CE8-7934-465D-BA2B-B2885357A76C}" srcOrd="13" destOrd="0" presId="urn:microsoft.com/office/officeart/2005/8/layout/gear1"/>
    <dgm:cxn modelId="{C3784BC8-8699-4F16-AE2B-0132B94AFD6A}" type="presParOf" srcId="{819E1E86-1F4D-41DB-A3D0-92B5E530C3C4}" destId="{0C9A6F56-675A-4368-8A00-E7ED72C5C4A9}" srcOrd="14" destOrd="0" presId="urn:microsoft.com/office/officeart/2005/8/layout/gear1"/>
    <dgm:cxn modelId="{3FD6D700-9503-4699-ABA6-20277FB927A7}" type="presParOf" srcId="{819E1E86-1F4D-41DB-A3D0-92B5E530C3C4}" destId="{152885F5-2495-4A9F-8BEB-22D620C0360E}" srcOrd="15"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B07084E-F7BB-436A-B151-FB35B608F99F}" type="doc">
      <dgm:prSet loTypeId="urn:microsoft.com/office/officeart/2005/8/layout/radial5" loCatId="cycle" qsTypeId="urn:microsoft.com/office/officeart/2005/8/quickstyle/simple1" qsCatId="simple" csTypeId="urn:microsoft.com/office/officeart/2005/8/colors/colorful3" csCatId="colorful" phldr="1"/>
      <dgm:spPr/>
      <dgm:t>
        <a:bodyPr/>
        <a:lstStyle/>
        <a:p>
          <a:endParaRPr lang="en-GB"/>
        </a:p>
      </dgm:t>
    </dgm:pt>
    <dgm:pt modelId="{311362B1-85D7-4F04-8D25-A668DEBE73DF}">
      <dgm:prSet phldrT="[Text]" custT="1"/>
      <dgm:spPr>
        <a:xfrm>
          <a:off x="2468321" y="-293894"/>
          <a:ext cx="1492744" cy="1575731"/>
        </a:xfrm>
        <a:noFill/>
        <a:ln w="76200" cap="flat" cmpd="sng" algn="ctr">
          <a:solidFill>
            <a:srgbClr val="38D2D5"/>
          </a:solidFill>
          <a:prstDash val="solid"/>
        </a:ln>
        <a:effectLst/>
      </dgm:spPr>
      <dgm:t>
        <a:bodyPr/>
        <a:lstStyle/>
        <a:p>
          <a:r>
            <a:rPr lang="en-GB" sz="1200" b="1" dirty="0">
              <a:solidFill>
                <a:srgbClr val="0D0B23"/>
              </a:solidFill>
              <a:latin typeface="+mn-lt"/>
              <a:ea typeface="+mn-ea"/>
              <a:cs typeface="+mn-cs"/>
            </a:rPr>
            <a:t>listening carefully</a:t>
          </a:r>
        </a:p>
        <a:p>
          <a:r>
            <a:rPr lang="en-GB" sz="1200" b="1" dirty="0">
              <a:solidFill>
                <a:srgbClr val="0D0B23"/>
              </a:solidFill>
              <a:latin typeface="+mn-lt"/>
              <a:ea typeface="+mn-ea"/>
              <a:cs typeface="+mn-cs"/>
            </a:rPr>
            <a:t>- week 1 and throughout</a:t>
          </a:r>
        </a:p>
      </dgm:t>
    </dgm:pt>
    <dgm:pt modelId="{6EA92F72-8FDB-4415-873E-84D08BFDC881}" type="parTrans" cxnId="{E1462090-B096-45E3-B148-EC019149281C}">
      <dgm:prSet custT="1"/>
      <dgm:spPr>
        <a:xfrm rot="5400000">
          <a:off x="3127030" y="935259"/>
          <a:ext cx="175327" cy="412332"/>
        </a:xfrm>
        <a:solidFill>
          <a:srgbClr val="0D0B23"/>
        </a:solidFill>
        <a:ln>
          <a:noFill/>
        </a:ln>
        <a:effectLst/>
      </dgm:spPr>
      <dgm:t>
        <a:bodyPr/>
        <a:lstStyle/>
        <a:p>
          <a:endParaRPr lang="en-GB" sz="1200">
            <a:solidFill>
              <a:sysClr val="window" lastClr="FFFFFF"/>
            </a:solidFill>
            <a:latin typeface="Calibri"/>
            <a:ea typeface="+mn-ea"/>
            <a:cs typeface="+mn-cs"/>
          </a:endParaRPr>
        </a:p>
      </dgm:t>
    </dgm:pt>
    <dgm:pt modelId="{9C352B27-EF7A-4C23-B095-7991E462EF89}" type="sibTrans" cxnId="{E1462090-B096-45E3-B148-EC019149281C}">
      <dgm:prSet/>
      <dgm:spPr/>
      <dgm:t>
        <a:bodyPr/>
        <a:lstStyle/>
        <a:p>
          <a:endParaRPr lang="en-GB" sz="1200"/>
        </a:p>
      </dgm:t>
    </dgm:pt>
    <dgm:pt modelId="{1CC5C1B9-7E63-4EDC-AE29-6C23C405CB7E}">
      <dgm:prSet phldrT="[Text]" custT="1"/>
      <dgm:spPr>
        <a:xfrm>
          <a:off x="3779842" y="658981"/>
          <a:ext cx="1492744" cy="1575731"/>
        </a:xfrm>
        <a:noFill/>
        <a:ln w="76200" cap="flat" cmpd="sng" algn="ctr">
          <a:solidFill>
            <a:srgbClr val="38D2D5"/>
          </a:solidFill>
          <a:prstDash val="solid"/>
        </a:ln>
        <a:effectLst/>
      </dgm:spPr>
      <dgm:t>
        <a:bodyPr/>
        <a:lstStyle/>
        <a:p>
          <a:r>
            <a:rPr lang="en-GB" sz="1200" b="1" dirty="0">
              <a:solidFill>
                <a:srgbClr val="0D0B23"/>
              </a:solidFill>
              <a:latin typeface="+mn-lt"/>
              <a:ea typeface="+mn-ea"/>
              <a:cs typeface="+mn-cs"/>
            </a:rPr>
            <a:t>learning new words </a:t>
          </a:r>
        </a:p>
        <a:p>
          <a:r>
            <a:rPr lang="en-GB" sz="1200" b="1" dirty="0">
              <a:solidFill>
                <a:srgbClr val="0D0B23"/>
              </a:solidFill>
              <a:latin typeface="+mn-lt"/>
              <a:ea typeface="+mn-ea"/>
              <a:cs typeface="+mn-cs"/>
            </a:rPr>
            <a:t>- weeks 2 and 3</a:t>
          </a:r>
        </a:p>
      </dgm:t>
    </dgm:pt>
    <dgm:pt modelId="{B32EC78F-B8D1-4BD7-A52B-9DB08322D15C}" type="parTrans" cxnId="{A299B0C5-E067-40D9-AF8B-8B5619843AA2}">
      <dgm:prSet custT="1"/>
      <dgm:spPr>
        <a:xfrm rot="9720000">
          <a:off x="3847025" y="1440154"/>
          <a:ext cx="130543" cy="412332"/>
        </a:xfrm>
        <a:solidFill>
          <a:srgbClr val="0D0B23"/>
        </a:solidFill>
        <a:ln>
          <a:noFill/>
        </a:ln>
        <a:effectLst/>
      </dgm:spPr>
      <dgm:t>
        <a:bodyPr/>
        <a:lstStyle/>
        <a:p>
          <a:endParaRPr lang="en-GB" sz="1200">
            <a:solidFill>
              <a:sysClr val="window" lastClr="FFFFFF"/>
            </a:solidFill>
            <a:latin typeface="Calibri"/>
            <a:ea typeface="+mn-ea"/>
            <a:cs typeface="+mn-cs"/>
          </a:endParaRPr>
        </a:p>
      </dgm:t>
    </dgm:pt>
    <dgm:pt modelId="{62ABFB33-EA36-4C63-BDD8-98ACF63BDFA2}" type="sibTrans" cxnId="{A299B0C5-E067-40D9-AF8B-8B5619843AA2}">
      <dgm:prSet/>
      <dgm:spPr/>
      <dgm:t>
        <a:bodyPr/>
        <a:lstStyle/>
        <a:p>
          <a:endParaRPr lang="en-GB" sz="1200"/>
        </a:p>
      </dgm:t>
    </dgm:pt>
    <dgm:pt modelId="{049490F1-86F9-4148-8C50-376A27C24B73}">
      <dgm:prSet phldrT="[Text]" custT="1"/>
      <dgm:spPr>
        <a:xfrm>
          <a:off x="3278886" y="2200766"/>
          <a:ext cx="1492744" cy="1575731"/>
        </a:xfrm>
        <a:noFill/>
        <a:ln w="76200" cap="flat" cmpd="sng" algn="ctr">
          <a:solidFill>
            <a:srgbClr val="38D2D5"/>
          </a:solidFill>
          <a:prstDash val="solid"/>
        </a:ln>
        <a:effectLst/>
      </dgm:spPr>
      <dgm:t>
        <a:bodyPr/>
        <a:lstStyle/>
        <a:p>
          <a:r>
            <a:rPr lang="en-GB" sz="1200" b="1" dirty="0">
              <a:solidFill>
                <a:srgbClr val="0D0B23"/>
              </a:solidFill>
              <a:latin typeface="+mn-lt"/>
              <a:ea typeface="+mn-ea"/>
              <a:cs typeface="+mn-cs"/>
            </a:rPr>
            <a:t>telling stories and saying what happened</a:t>
          </a:r>
        </a:p>
        <a:p>
          <a:r>
            <a:rPr lang="en-GB" sz="1200" b="1" dirty="0">
              <a:solidFill>
                <a:srgbClr val="0D0B23"/>
              </a:solidFill>
              <a:latin typeface="+mn-lt"/>
              <a:ea typeface="+mn-ea"/>
              <a:cs typeface="+mn-cs"/>
            </a:rPr>
            <a:t>- weeks 3 and 4</a:t>
          </a:r>
        </a:p>
      </dgm:t>
    </dgm:pt>
    <dgm:pt modelId="{DDBC1F6D-2BA7-4E45-8006-5930AF807F00}" type="parTrans" cxnId="{6EE9CC22-EFCB-442F-8CEF-3B0F470C0D8A}">
      <dgm:prSet custT="1"/>
      <dgm:spPr>
        <a:xfrm rot="14040000">
          <a:off x="3566427" y="2259347"/>
          <a:ext cx="157526" cy="412332"/>
        </a:xfrm>
        <a:solidFill>
          <a:srgbClr val="0D0B23"/>
        </a:solidFill>
        <a:ln>
          <a:noFill/>
        </a:ln>
        <a:effectLst/>
      </dgm:spPr>
      <dgm:t>
        <a:bodyPr/>
        <a:lstStyle/>
        <a:p>
          <a:endParaRPr lang="en-GB" sz="1200">
            <a:solidFill>
              <a:sysClr val="window" lastClr="FFFFFF"/>
            </a:solidFill>
            <a:latin typeface="Calibri"/>
            <a:ea typeface="+mn-ea"/>
            <a:cs typeface="+mn-cs"/>
          </a:endParaRPr>
        </a:p>
      </dgm:t>
    </dgm:pt>
    <dgm:pt modelId="{DAA259E6-989B-4D43-8CB2-CB65B553E869}" type="sibTrans" cxnId="{6EE9CC22-EFCB-442F-8CEF-3B0F470C0D8A}">
      <dgm:prSet/>
      <dgm:spPr/>
      <dgm:t>
        <a:bodyPr/>
        <a:lstStyle/>
        <a:p>
          <a:endParaRPr lang="en-GB" sz="1200"/>
        </a:p>
      </dgm:t>
    </dgm:pt>
    <dgm:pt modelId="{534C9C4E-B0AD-4818-A337-3B35D8AF485A}">
      <dgm:prSet custT="1"/>
      <dgm:spPr>
        <a:xfrm>
          <a:off x="1657756" y="2200766"/>
          <a:ext cx="1492744" cy="1575731"/>
        </a:xfrm>
        <a:noFill/>
        <a:ln w="76200" cap="flat" cmpd="sng" algn="ctr">
          <a:solidFill>
            <a:srgbClr val="38D2D5"/>
          </a:solidFill>
          <a:prstDash val="solid"/>
        </a:ln>
        <a:effectLst/>
      </dgm:spPr>
      <dgm:t>
        <a:bodyPr/>
        <a:lstStyle/>
        <a:p>
          <a:r>
            <a:rPr lang="en-GB" sz="1200" b="1" dirty="0">
              <a:solidFill>
                <a:srgbClr val="0D0B23"/>
              </a:solidFill>
              <a:latin typeface="+mn-lt"/>
              <a:ea typeface="+mn-ea"/>
              <a:cs typeface="+mn-cs"/>
            </a:rPr>
            <a:t>remembering &amp; thinking</a:t>
          </a:r>
        </a:p>
        <a:p>
          <a:r>
            <a:rPr lang="en-GB" sz="1200" b="1" dirty="0">
              <a:solidFill>
                <a:srgbClr val="0D0B23"/>
              </a:solidFill>
              <a:latin typeface="+mn-lt"/>
              <a:ea typeface="+mn-ea"/>
              <a:cs typeface="+mn-cs"/>
            </a:rPr>
            <a:t>- weeks 5 and 6</a:t>
          </a:r>
        </a:p>
      </dgm:t>
    </dgm:pt>
    <dgm:pt modelId="{F214568F-C019-4765-8932-E19400979FE1}" type="parTrans" cxnId="{2244C8AE-E6E3-4034-834E-F0B73BBEDA16}">
      <dgm:prSet custT="1"/>
      <dgm:spPr>
        <a:xfrm rot="18360000">
          <a:off x="2705435" y="2259347"/>
          <a:ext cx="157522" cy="412332"/>
        </a:xfrm>
        <a:solidFill>
          <a:srgbClr val="0D0B23"/>
        </a:solidFill>
        <a:ln>
          <a:noFill/>
        </a:ln>
        <a:effectLst/>
      </dgm:spPr>
      <dgm:t>
        <a:bodyPr/>
        <a:lstStyle/>
        <a:p>
          <a:endParaRPr lang="en-GB" sz="1200">
            <a:solidFill>
              <a:sysClr val="window" lastClr="FFFFFF"/>
            </a:solidFill>
            <a:latin typeface="Calibri"/>
            <a:ea typeface="+mn-ea"/>
            <a:cs typeface="+mn-cs"/>
          </a:endParaRPr>
        </a:p>
      </dgm:t>
    </dgm:pt>
    <dgm:pt modelId="{7D4F72B1-61CA-4D07-8777-DF33550BB397}" type="sibTrans" cxnId="{2244C8AE-E6E3-4034-834E-F0B73BBEDA16}">
      <dgm:prSet/>
      <dgm:spPr/>
      <dgm:t>
        <a:bodyPr/>
        <a:lstStyle/>
        <a:p>
          <a:endParaRPr lang="en-GB" sz="1200"/>
        </a:p>
      </dgm:t>
    </dgm:pt>
    <dgm:pt modelId="{FF229106-C268-4D5D-9CA2-CB1ABE4F83DF}">
      <dgm:prSet phldrT="[Text]" custT="1"/>
      <dgm:spPr>
        <a:xfrm>
          <a:off x="1156800" y="658981"/>
          <a:ext cx="1492744" cy="1575731"/>
        </a:xfrm>
        <a:noFill/>
        <a:ln w="76200" cap="flat" cmpd="sng" algn="ctr">
          <a:solidFill>
            <a:srgbClr val="38D2D5"/>
          </a:solidFill>
          <a:prstDash val="solid"/>
        </a:ln>
        <a:effectLst/>
      </dgm:spPr>
      <dgm:t>
        <a:bodyPr/>
        <a:lstStyle/>
        <a:p>
          <a:r>
            <a:rPr lang="en-GB" sz="1200" b="1" dirty="0">
              <a:solidFill>
                <a:srgbClr val="0D0B23"/>
              </a:solidFill>
              <a:latin typeface="+mn-lt"/>
              <a:ea typeface="+mn-ea"/>
              <a:cs typeface="+mn-cs"/>
            </a:rPr>
            <a:t>working with others / making friends and having conversations</a:t>
          </a:r>
        </a:p>
        <a:p>
          <a:r>
            <a:rPr lang="en-GB" sz="1200" b="1" dirty="0">
              <a:solidFill>
                <a:srgbClr val="0D0B23"/>
              </a:solidFill>
              <a:latin typeface="+mn-lt"/>
              <a:ea typeface="+mn-ea"/>
              <a:cs typeface="+mn-cs"/>
            </a:rPr>
            <a:t>- weeks 7 and 8</a:t>
          </a:r>
        </a:p>
      </dgm:t>
    </dgm:pt>
    <dgm:pt modelId="{CB3DF5D4-04B9-451C-81A8-159D17DF38BF}" type="parTrans" cxnId="{269E144E-694D-4447-B378-B21D921DC0DE}">
      <dgm:prSet custT="1"/>
      <dgm:spPr>
        <a:xfrm rot="1080000">
          <a:off x="2463296" y="1479008"/>
          <a:ext cx="107587" cy="334623"/>
        </a:xfrm>
        <a:solidFill>
          <a:srgbClr val="0D0B23"/>
        </a:solidFill>
        <a:ln>
          <a:noFill/>
        </a:ln>
        <a:effectLst/>
      </dgm:spPr>
      <dgm:t>
        <a:bodyPr/>
        <a:lstStyle/>
        <a:p>
          <a:endParaRPr lang="en-GB" sz="1050">
            <a:solidFill>
              <a:sysClr val="window" lastClr="FFFFFF"/>
            </a:solidFill>
            <a:latin typeface="Calibri"/>
            <a:ea typeface="+mn-ea"/>
            <a:cs typeface="+mn-cs"/>
          </a:endParaRPr>
        </a:p>
      </dgm:t>
    </dgm:pt>
    <dgm:pt modelId="{C2D7F8CC-BB64-46D0-8BB4-AABA319467C1}" type="sibTrans" cxnId="{269E144E-694D-4447-B378-B21D921DC0DE}">
      <dgm:prSet/>
      <dgm:spPr/>
      <dgm:t>
        <a:bodyPr/>
        <a:lstStyle/>
        <a:p>
          <a:endParaRPr lang="en-GB" sz="1200"/>
        </a:p>
      </dgm:t>
    </dgm:pt>
    <dgm:pt modelId="{298BD2C2-3432-458F-96F3-941D816CF135}">
      <dgm:prSet phldrT="[Text]" custT="1"/>
      <dgm:spPr>
        <a:xfrm>
          <a:off x="2385896" y="1009195"/>
          <a:ext cx="1657595" cy="1727581"/>
        </a:xfrm>
        <a:solidFill>
          <a:srgbClr val="0D0B23"/>
        </a:solidFill>
        <a:ln w="25400" cap="flat" cmpd="sng" algn="ctr">
          <a:solidFill>
            <a:sysClr val="window" lastClr="FFFFFF">
              <a:hueOff val="0"/>
              <a:satOff val="0"/>
              <a:lumOff val="0"/>
              <a:alphaOff val="0"/>
            </a:sysClr>
          </a:solidFill>
          <a:prstDash val="solid"/>
        </a:ln>
        <a:effectLst/>
      </dgm:spPr>
      <dgm:t>
        <a:bodyPr/>
        <a:lstStyle/>
        <a:p>
          <a:r>
            <a:rPr lang="en-GB" sz="1600" b="1" dirty="0">
              <a:solidFill>
                <a:sysClr val="window" lastClr="FFFFFF"/>
              </a:solidFill>
              <a:latin typeface="+mn-lt"/>
              <a:ea typeface="+mn-ea"/>
              <a:cs typeface="+mn-cs"/>
            </a:rPr>
            <a:t>Talk Boost KS2</a:t>
          </a:r>
        </a:p>
      </dgm:t>
    </dgm:pt>
    <dgm:pt modelId="{6C37DF1F-57B0-44A8-B91E-A9C344DF1761}" type="sibTrans" cxnId="{FA0BA6D4-1DDD-4680-B0A3-A0E646CBA9B3}">
      <dgm:prSet/>
      <dgm:spPr/>
      <dgm:t>
        <a:bodyPr/>
        <a:lstStyle/>
        <a:p>
          <a:endParaRPr lang="en-GB" sz="1200"/>
        </a:p>
      </dgm:t>
    </dgm:pt>
    <dgm:pt modelId="{0E0E8CF9-E375-4C5A-B031-5BEBC7BE86DA}" type="parTrans" cxnId="{FA0BA6D4-1DDD-4680-B0A3-A0E646CBA9B3}">
      <dgm:prSet/>
      <dgm:spPr/>
      <dgm:t>
        <a:bodyPr/>
        <a:lstStyle/>
        <a:p>
          <a:endParaRPr lang="en-GB" sz="1200"/>
        </a:p>
      </dgm:t>
    </dgm:pt>
    <dgm:pt modelId="{43478351-D3F7-46AF-B5C3-FEBE6C6B6ED7}" type="pres">
      <dgm:prSet presAssocID="{BB07084E-F7BB-436A-B151-FB35B608F99F}" presName="Name0" presStyleCnt="0">
        <dgm:presLayoutVars>
          <dgm:chMax val="1"/>
          <dgm:dir/>
          <dgm:animLvl val="ctr"/>
          <dgm:resizeHandles val="exact"/>
        </dgm:presLayoutVars>
      </dgm:prSet>
      <dgm:spPr/>
    </dgm:pt>
    <dgm:pt modelId="{3C40C4EA-B3EF-4053-BF42-B3BFB1EB0FE2}" type="pres">
      <dgm:prSet presAssocID="{298BD2C2-3432-458F-96F3-941D816CF135}" presName="centerShape" presStyleLbl="node0" presStyleIdx="0" presStyleCnt="1" custScaleX="168423" custScaleY="175534"/>
      <dgm:spPr>
        <a:prstGeom prst="ellipse">
          <a:avLst/>
        </a:prstGeom>
      </dgm:spPr>
    </dgm:pt>
    <dgm:pt modelId="{96160613-FFF5-46DB-8342-90A14AFFE14E}" type="pres">
      <dgm:prSet presAssocID="{6EA92F72-8FDB-4415-873E-84D08BFDC881}" presName="parTrans" presStyleLbl="sibTrans2D1" presStyleIdx="0" presStyleCnt="5" custScaleX="121334" custScaleY="123223"/>
      <dgm:spPr>
        <a:prstGeom prst="rightArrow">
          <a:avLst>
            <a:gd name="adj1" fmla="val 60000"/>
            <a:gd name="adj2" fmla="val 50000"/>
          </a:avLst>
        </a:prstGeom>
      </dgm:spPr>
    </dgm:pt>
    <dgm:pt modelId="{317444EA-B39D-418A-A1FF-50E8ADD4179E}" type="pres">
      <dgm:prSet presAssocID="{6EA92F72-8FDB-4415-873E-84D08BFDC881}" presName="connectorText" presStyleLbl="sibTrans2D1" presStyleIdx="0" presStyleCnt="5"/>
      <dgm:spPr/>
    </dgm:pt>
    <dgm:pt modelId="{1073D645-54C0-46E5-90FC-E78E9DCC24F7}" type="pres">
      <dgm:prSet presAssocID="{311362B1-85D7-4F04-8D25-A668DEBE73DF}" presName="node" presStyleLbl="node1" presStyleIdx="0" presStyleCnt="5" custScaleX="151673" custScaleY="160105" custRadScaleRad="92747" custRadScaleInc="-2493">
        <dgm:presLayoutVars>
          <dgm:bulletEnabled val="1"/>
        </dgm:presLayoutVars>
      </dgm:prSet>
      <dgm:spPr>
        <a:prstGeom prst="ellipse">
          <a:avLst/>
        </a:prstGeom>
      </dgm:spPr>
    </dgm:pt>
    <dgm:pt modelId="{3E6B90E1-B1A1-4231-977A-6C42A7E0C4BA}" type="pres">
      <dgm:prSet presAssocID="{B32EC78F-B8D1-4BD7-A52B-9DB08322D15C}" presName="parTrans" presStyleLbl="sibTrans2D1" presStyleIdx="1" presStyleCnt="5" custScaleX="121337" custScaleY="123223"/>
      <dgm:spPr>
        <a:prstGeom prst="rightArrow">
          <a:avLst>
            <a:gd name="adj1" fmla="val 60000"/>
            <a:gd name="adj2" fmla="val 50000"/>
          </a:avLst>
        </a:prstGeom>
      </dgm:spPr>
    </dgm:pt>
    <dgm:pt modelId="{DC11ECA1-AC67-4927-882E-0179737236C4}" type="pres">
      <dgm:prSet presAssocID="{B32EC78F-B8D1-4BD7-A52B-9DB08322D15C}" presName="connectorText" presStyleLbl="sibTrans2D1" presStyleIdx="1" presStyleCnt="5"/>
      <dgm:spPr/>
    </dgm:pt>
    <dgm:pt modelId="{85AFA8DB-279D-4788-84DB-B84E0DC121BD}" type="pres">
      <dgm:prSet presAssocID="{1CC5C1B9-7E63-4EDC-AE29-6C23C405CB7E}" presName="node" presStyleLbl="node1" presStyleIdx="1" presStyleCnt="5" custScaleX="151673" custScaleY="160105">
        <dgm:presLayoutVars>
          <dgm:bulletEnabled val="1"/>
        </dgm:presLayoutVars>
      </dgm:prSet>
      <dgm:spPr>
        <a:prstGeom prst="ellipse">
          <a:avLst/>
        </a:prstGeom>
      </dgm:spPr>
    </dgm:pt>
    <dgm:pt modelId="{459C9799-C0E6-47B2-83B4-E6E935EBA54D}" type="pres">
      <dgm:prSet presAssocID="{DDBC1F6D-2BA7-4E45-8006-5930AF807F00}" presName="parTrans" presStyleLbl="sibTrans2D1" presStyleIdx="2" presStyleCnt="5" custScaleX="121340" custScaleY="123223"/>
      <dgm:spPr>
        <a:prstGeom prst="rightArrow">
          <a:avLst>
            <a:gd name="adj1" fmla="val 60000"/>
            <a:gd name="adj2" fmla="val 50000"/>
          </a:avLst>
        </a:prstGeom>
      </dgm:spPr>
    </dgm:pt>
    <dgm:pt modelId="{EDB5538E-F619-4B24-ABB6-16F56C96CE8D}" type="pres">
      <dgm:prSet presAssocID="{DDBC1F6D-2BA7-4E45-8006-5930AF807F00}" presName="connectorText" presStyleLbl="sibTrans2D1" presStyleIdx="2" presStyleCnt="5"/>
      <dgm:spPr/>
    </dgm:pt>
    <dgm:pt modelId="{33C4954C-7DA0-4299-BF5D-BACB378CBD4E}" type="pres">
      <dgm:prSet presAssocID="{049490F1-86F9-4148-8C50-376A27C24B73}" presName="node" presStyleLbl="node1" presStyleIdx="2" presStyleCnt="5" custScaleX="172492" custScaleY="160105" custRadScaleRad="104490" custRadScaleInc="-6597">
        <dgm:presLayoutVars>
          <dgm:bulletEnabled val="1"/>
        </dgm:presLayoutVars>
      </dgm:prSet>
      <dgm:spPr>
        <a:prstGeom prst="ellipse">
          <a:avLst/>
        </a:prstGeom>
      </dgm:spPr>
    </dgm:pt>
    <dgm:pt modelId="{CEC42DA7-F0DF-461C-A0D2-C568D6962CDE}" type="pres">
      <dgm:prSet presAssocID="{F214568F-C019-4765-8932-E19400979FE1}" presName="parTrans" presStyleLbl="sibTrans2D1" presStyleIdx="3" presStyleCnt="5" custScaleX="121337" custScaleY="123223"/>
      <dgm:spPr>
        <a:prstGeom prst="rightArrow">
          <a:avLst>
            <a:gd name="adj1" fmla="val 60000"/>
            <a:gd name="adj2" fmla="val 50000"/>
          </a:avLst>
        </a:prstGeom>
      </dgm:spPr>
    </dgm:pt>
    <dgm:pt modelId="{3C8F568E-5CAA-4BE0-A04D-040C8CBFEE00}" type="pres">
      <dgm:prSet presAssocID="{F214568F-C019-4765-8932-E19400979FE1}" presName="connectorText" presStyleLbl="sibTrans2D1" presStyleIdx="3" presStyleCnt="5"/>
      <dgm:spPr/>
    </dgm:pt>
    <dgm:pt modelId="{357E7C41-53BC-4A4F-9025-6B863F253EB8}" type="pres">
      <dgm:prSet presAssocID="{534C9C4E-B0AD-4818-A337-3B35D8AF485A}" presName="node" presStyleLbl="node1" presStyleIdx="3" presStyleCnt="5" custScaleX="163950" custScaleY="160105">
        <dgm:presLayoutVars>
          <dgm:bulletEnabled val="1"/>
        </dgm:presLayoutVars>
      </dgm:prSet>
      <dgm:spPr>
        <a:prstGeom prst="ellipse">
          <a:avLst/>
        </a:prstGeom>
      </dgm:spPr>
    </dgm:pt>
    <dgm:pt modelId="{30487999-4FD7-4C82-A6F0-1FDB5F85D3F4}" type="pres">
      <dgm:prSet presAssocID="{CB3DF5D4-04B9-451C-81A8-159D17DF38BF}" presName="parTrans" presStyleLbl="sibTrans2D1" presStyleIdx="4" presStyleCnt="5"/>
      <dgm:spPr>
        <a:prstGeom prst="rightArrow">
          <a:avLst>
            <a:gd name="adj1" fmla="val 60000"/>
            <a:gd name="adj2" fmla="val 50000"/>
          </a:avLst>
        </a:prstGeom>
      </dgm:spPr>
    </dgm:pt>
    <dgm:pt modelId="{41089872-9E52-44AB-AA25-20564DFF6CCC}" type="pres">
      <dgm:prSet presAssocID="{CB3DF5D4-04B9-451C-81A8-159D17DF38BF}" presName="connectorText" presStyleLbl="sibTrans2D1" presStyleIdx="4" presStyleCnt="5"/>
      <dgm:spPr/>
    </dgm:pt>
    <dgm:pt modelId="{F83D7D90-849A-452B-AE05-9E6FA830B70A}" type="pres">
      <dgm:prSet presAssocID="{FF229106-C268-4D5D-9CA2-CB1ABE4F83DF}" presName="node" presStyleLbl="node1" presStyleIdx="4" presStyleCnt="5" custScaleX="151673" custScaleY="160105">
        <dgm:presLayoutVars>
          <dgm:bulletEnabled val="1"/>
        </dgm:presLayoutVars>
      </dgm:prSet>
      <dgm:spPr>
        <a:prstGeom prst="ellipse">
          <a:avLst/>
        </a:prstGeom>
      </dgm:spPr>
    </dgm:pt>
  </dgm:ptLst>
  <dgm:cxnLst>
    <dgm:cxn modelId="{A76C100C-F985-4FA1-A38A-02731271682E}" type="presOf" srcId="{049490F1-86F9-4148-8C50-376A27C24B73}" destId="{33C4954C-7DA0-4299-BF5D-BACB378CBD4E}" srcOrd="0" destOrd="0" presId="urn:microsoft.com/office/officeart/2005/8/layout/radial5"/>
    <dgm:cxn modelId="{8BC4DD12-4F56-4149-97DD-57CCB57A74A9}" type="presOf" srcId="{CB3DF5D4-04B9-451C-81A8-159D17DF38BF}" destId="{41089872-9E52-44AB-AA25-20564DFF6CCC}" srcOrd="1" destOrd="0" presId="urn:microsoft.com/office/officeart/2005/8/layout/radial5"/>
    <dgm:cxn modelId="{6EE9CC22-EFCB-442F-8CEF-3B0F470C0D8A}" srcId="{298BD2C2-3432-458F-96F3-941D816CF135}" destId="{049490F1-86F9-4148-8C50-376A27C24B73}" srcOrd="2" destOrd="0" parTransId="{DDBC1F6D-2BA7-4E45-8006-5930AF807F00}" sibTransId="{DAA259E6-989B-4D43-8CB2-CB65B553E869}"/>
    <dgm:cxn modelId="{A4C5E027-5949-4EFA-AAC1-29DCEFA32A7F}" type="presOf" srcId="{B32EC78F-B8D1-4BD7-A52B-9DB08322D15C}" destId="{DC11ECA1-AC67-4927-882E-0179737236C4}" srcOrd="1" destOrd="0" presId="urn:microsoft.com/office/officeart/2005/8/layout/radial5"/>
    <dgm:cxn modelId="{7676E537-0DE6-4EEA-9F70-FB23FAF1F520}" type="presOf" srcId="{6EA92F72-8FDB-4415-873E-84D08BFDC881}" destId="{96160613-FFF5-46DB-8342-90A14AFFE14E}" srcOrd="0" destOrd="0" presId="urn:microsoft.com/office/officeart/2005/8/layout/radial5"/>
    <dgm:cxn modelId="{282B4966-6439-4859-BA55-5455EE411ACE}" type="presOf" srcId="{FF229106-C268-4D5D-9CA2-CB1ABE4F83DF}" destId="{F83D7D90-849A-452B-AE05-9E6FA830B70A}" srcOrd="0" destOrd="0" presId="urn:microsoft.com/office/officeart/2005/8/layout/radial5"/>
    <dgm:cxn modelId="{269E144E-694D-4447-B378-B21D921DC0DE}" srcId="{298BD2C2-3432-458F-96F3-941D816CF135}" destId="{FF229106-C268-4D5D-9CA2-CB1ABE4F83DF}" srcOrd="4" destOrd="0" parTransId="{CB3DF5D4-04B9-451C-81A8-159D17DF38BF}" sibTransId="{C2D7F8CC-BB64-46D0-8BB4-AABA319467C1}"/>
    <dgm:cxn modelId="{C5B1B94F-6B5C-4A5A-8191-18B6A6779D9E}" type="presOf" srcId="{BB07084E-F7BB-436A-B151-FB35B608F99F}" destId="{43478351-D3F7-46AF-B5C3-FEBE6C6B6ED7}" srcOrd="0" destOrd="0" presId="urn:microsoft.com/office/officeart/2005/8/layout/radial5"/>
    <dgm:cxn modelId="{0DCC3753-2ABF-45E2-BECA-79FA4B89B6B3}" type="presOf" srcId="{534C9C4E-B0AD-4818-A337-3B35D8AF485A}" destId="{357E7C41-53BC-4A4F-9025-6B863F253EB8}" srcOrd="0" destOrd="0" presId="urn:microsoft.com/office/officeart/2005/8/layout/radial5"/>
    <dgm:cxn modelId="{132B2D8C-628E-42EF-A55C-4A9A82E127AA}" type="presOf" srcId="{6EA92F72-8FDB-4415-873E-84D08BFDC881}" destId="{317444EA-B39D-418A-A1FF-50E8ADD4179E}" srcOrd="1" destOrd="0" presId="urn:microsoft.com/office/officeart/2005/8/layout/radial5"/>
    <dgm:cxn modelId="{AB8B3C8C-8D78-45A2-931A-BB5438FCE488}" type="presOf" srcId="{1CC5C1B9-7E63-4EDC-AE29-6C23C405CB7E}" destId="{85AFA8DB-279D-4788-84DB-B84E0DC121BD}" srcOrd="0" destOrd="0" presId="urn:microsoft.com/office/officeart/2005/8/layout/radial5"/>
    <dgm:cxn modelId="{8230BE8F-72D0-41F3-AE4B-05DA24BB5656}" type="presOf" srcId="{298BD2C2-3432-458F-96F3-941D816CF135}" destId="{3C40C4EA-B3EF-4053-BF42-B3BFB1EB0FE2}" srcOrd="0" destOrd="0" presId="urn:microsoft.com/office/officeart/2005/8/layout/radial5"/>
    <dgm:cxn modelId="{E1462090-B096-45E3-B148-EC019149281C}" srcId="{298BD2C2-3432-458F-96F3-941D816CF135}" destId="{311362B1-85D7-4F04-8D25-A668DEBE73DF}" srcOrd="0" destOrd="0" parTransId="{6EA92F72-8FDB-4415-873E-84D08BFDC881}" sibTransId="{9C352B27-EF7A-4C23-B095-7991E462EF89}"/>
    <dgm:cxn modelId="{15975793-3BF4-4B38-B93D-0ACAC6BAB29C}" type="presOf" srcId="{DDBC1F6D-2BA7-4E45-8006-5930AF807F00}" destId="{459C9799-C0E6-47B2-83B4-E6E935EBA54D}" srcOrd="0" destOrd="0" presId="urn:microsoft.com/office/officeart/2005/8/layout/radial5"/>
    <dgm:cxn modelId="{22E5E99D-76A0-4EC0-94BC-295485197A41}" type="presOf" srcId="{B32EC78F-B8D1-4BD7-A52B-9DB08322D15C}" destId="{3E6B90E1-B1A1-4231-977A-6C42A7E0C4BA}" srcOrd="0" destOrd="0" presId="urn:microsoft.com/office/officeart/2005/8/layout/radial5"/>
    <dgm:cxn modelId="{2244C8AE-E6E3-4034-834E-F0B73BBEDA16}" srcId="{298BD2C2-3432-458F-96F3-941D816CF135}" destId="{534C9C4E-B0AD-4818-A337-3B35D8AF485A}" srcOrd="3" destOrd="0" parTransId="{F214568F-C019-4765-8932-E19400979FE1}" sibTransId="{7D4F72B1-61CA-4D07-8777-DF33550BB397}"/>
    <dgm:cxn modelId="{A7757FC2-B2F6-429E-A6D3-6B9BD4E3BB6B}" type="presOf" srcId="{DDBC1F6D-2BA7-4E45-8006-5930AF807F00}" destId="{EDB5538E-F619-4B24-ABB6-16F56C96CE8D}" srcOrd="1" destOrd="0" presId="urn:microsoft.com/office/officeart/2005/8/layout/radial5"/>
    <dgm:cxn modelId="{A299B0C5-E067-40D9-AF8B-8B5619843AA2}" srcId="{298BD2C2-3432-458F-96F3-941D816CF135}" destId="{1CC5C1B9-7E63-4EDC-AE29-6C23C405CB7E}" srcOrd="1" destOrd="0" parTransId="{B32EC78F-B8D1-4BD7-A52B-9DB08322D15C}" sibTransId="{62ABFB33-EA36-4C63-BDD8-98ACF63BDFA2}"/>
    <dgm:cxn modelId="{FA0BA6D4-1DDD-4680-B0A3-A0E646CBA9B3}" srcId="{BB07084E-F7BB-436A-B151-FB35B608F99F}" destId="{298BD2C2-3432-458F-96F3-941D816CF135}" srcOrd="0" destOrd="0" parTransId="{0E0E8CF9-E375-4C5A-B031-5BEBC7BE86DA}" sibTransId="{6C37DF1F-57B0-44A8-B91E-A9C344DF1761}"/>
    <dgm:cxn modelId="{675B43D5-EA1C-4911-9A33-6A88A5169683}" type="presOf" srcId="{F214568F-C019-4765-8932-E19400979FE1}" destId="{CEC42DA7-F0DF-461C-A0D2-C568D6962CDE}" srcOrd="0" destOrd="0" presId="urn:microsoft.com/office/officeart/2005/8/layout/radial5"/>
    <dgm:cxn modelId="{1382D9DD-C64B-4945-9788-7F27312797FB}" type="presOf" srcId="{F214568F-C019-4765-8932-E19400979FE1}" destId="{3C8F568E-5CAA-4BE0-A04D-040C8CBFEE00}" srcOrd="1" destOrd="0" presId="urn:microsoft.com/office/officeart/2005/8/layout/radial5"/>
    <dgm:cxn modelId="{5BAE8FE3-888A-4B40-B5BC-D3831C847167}" type="presOf" srcId="{CB3DF5D4-04B9-451C-81A8-159D17DF38BF}" destId="{30487999-4FD7-4C82-A6F0-1FDB5F85D3F4}" srcOrd="0" destOrd="0" presId="urn:microsoft.com/office/officeart/2005/8/layout/radial5"/>
    <dgm:cxn modelId="{40BBADF2-9524-4059-B88E-0E6ED1E07254}" type="presOf" srcId="{311362B1-85D7-4F04-8D25-A668DEBE73DF}" destId="{1073D645-54C0-46E5-90FC-E78E9DCC24F7}" srcOrd="0" destOrd="0" presId="urn:microsoft.com/office/officeart/2005/8/layout/radial5"/>
    <dgm:cxn modelId="{D369219B-8DBA-4978-A3AC-5DA6C3E417D9}" type="presParOf" srcId="{43478351-D3F7-46AF-B5C3-FEBE6C6B6ED7}" destId="{3C40C4EA-B3EF-4053-BF42-B3BFB1EB0FE2}" srcOrd="0" destOrd="0" presId="urn:microsoft.com/office/officeart/2005/8/layout/radial5"/>
    <dgm:cxn modelId="{584A3032-5C0E-4463-8D90-DF84F0B1DBCC}" type="presParOf" srcId="{43478351-D3F7-46AF-B5C3-FEBE6C6B6ED7}" destId="{96160613-FFF5-46DB-8342-90A14AFFE14E}" srcOrd="1" destOrd="0" presId="urn:microsoft.com/office/officeart/2005/8/layout/radial5"/>
    <dgm:cxn modelId="{FCE7C1A6-FC3D-423E-AC3B-D13F71DC30AA}" type="presParOf" srcId="{96160613-FFF5-46DB-8342-90A14AFFE14E}" destId="{317444EA-B39D-418A-A1FF-50E8ADD4179E}" srcOrd="0" destOrd="0" presId="urn:microsoft.com/office/officeart/2005/8/layout/radial5"/>
    <dgm:cxn modelId="{08AD24DE-C16C-48C7-B8C9-D288E7148953}" type="presParOf" srcId="{43478351-D3F7-46AF-B5C3-FEBE6C6B6ED7}" destId="{1073D645-54C0-46E5-90FC-E78E9DCC24F7}" srcOrd="2" destOrd="0" presId="urn:microsoft.com/office/officeart/2005/8/layout/radial5"/>
    <dgm:cxn modelId="{C033DBF4-ABA9-49AA-A331-D404E74097A0}" type="presParOf" srcId="{43478351-D3F7-46AF-B5C3-FEBE6C6B6ED7}" destId="{3E6B90E1-B1A1-4231-977A-6C42A7E0C4BA}" srcOrd="3" destOrd="0" presId="urn:microsoft.com/office/officeart/2005/8/layout/radial5"/>
    <dgm:cxn modelId="{A07B37A5-C04C-438D-9915-36DB282B70CB}" type="presParOf" srcId="{3E6B90E1-B1A1-4231-977A-6C42A7E0C4BA}" destId="{DC11ECA1-AC67-4927-882E-0179737236C4}" srcOrd="0" destOrd="0" presId="urn:microsoft.com/office/officeart/2005/8/layout/radial5"/>
    <dgm:cxn modelId="{B83A8487-72A3-4653-A5B6-75E1567F21F8}" type="presParOf" srcId="{43478351-D3F7-46AF-B5C3-FEBE6C6B6ED7}" destId="{85AFA8DB-279D-4788-84DB-B84E0DC121BD}" srcOrd="4" destOrd="0" presId="urn:microsoft.com/office/officeart/2005/8/layout/radial5"/>
    <dgm:cxn modelId="{BB1B0F2F-4FCC-43EE-B72E-1D0AEF081E3E}" type="presParOf" srcId="{43478351-D3F7-46AF-B5C3-FEBE6C6B6ED7}" destId="{459C9799-C0E6-47B2-83B4-E6E935EBA54D}" srcOrd="5" destOrd="0" presId="urn:microsoft.com/office/officeart/2005/8/layout/radial5"/>
    <dgm:cxn modelId="{2B869AE2-0BCB-4977-AEDA-2F0053AC5D05}" type="presParOf" srcId="{459C9799-C0E6-47B2-83B4-E6E935EBA54D}" destId="{EDB5538E-F619-4B24-ABB6-16F56C96CE8D}" srcOrd="0" destOrd="0" presId="urn:microsoft.com/office/officeart/2005/8/layout/radial5"/>
    <dgm:cxn modelId="{AE92F291-0E33-4452-B653-B84C862EDBE3}" type="presParOf" srcId="{43478351-D3F7-46AF-B5C3-FEBE6C6B6ED7}" destId="{33C4954C-7DA0-4299-BF5D-BACB378CBD4E}" srcOrd="6" destOrd="0" presId="urn:microsoft.com/office/officeart/2005/8/layout/radial5"/>
    <dgm:cxn modelId="{A7AD9F94-EDFD-49FA-95AD-6E8B6B13FF4F}" type="presParOf" srcId="{43478351-D3F7-46AF-B5C3-FEBE6C6B6ED7}" destId="{CEC42DA7-F0DF-461C-A0D2-C568D6962CDE}" srcOrd="7" destOrd="0" presId="urn:microsoft.com/office/officeart/2005/8/layout/radial5"/>
    <dgm:cxn modelId="{80891735-7FF8-4012-92D8-7A9E82D37B07}" type="presParOf" srcId="{CEC42DA7-F0DF-461C-A0D2-C568D6962CDE}" destId="{3C8F568E-5CAA-4BE0-A04D-040C8CBFEE00}" srcOrd="0" destOrd="0" presId="urn:microsoft.com/office/officeart/2005/8/layout/radial5"/>
    <dgm:cxn modelId="{05C4448B-7A23-44E2-B008-359AF32958F9}" type="presParOf" srcId="{43478351-D3F7-46AF-B5C3-FEBE6C6B6ED7}" destId="{357E7C41-53BC-4A4F-9025-6B863F253EB8}" srcOrd="8" destOrd="0" presId="urn:microsoft.com/office/officeart/2005/8/layout/radial5"/>
    <dgm:cxn modelId="{B4F2623F-65F7-4FC7-AB00-67FEAD0A9246}" type="presParOf" srcId="{43478351-D3F7-46AF-B5C3-FEBE6C6B6ED7}" destId="{30487999-4FD7-4C82-A6F0-1FDB5F85D3F4}" srcOrd="9" destOrd="0" presId="urn:microsoft.com/office/officeart/2005/8/layout/radial5"/>
    <dgm:cxn modelId="{4C6E76B4-9EAE-4DF8-9A3B-40846A9B9BC1}" type="presParOf" srcId="{30487999-4FD7-4C82-A6F0-1FDB5F85D3F4}" destId="{41089872-9E52-44AB-AA25-20564DFF6CCC}" srcOrd="0" destOrd="0" presId="urn:microsoft.com/office/officeart/2005/8/layout/radial5"/>
    <dgm:cxn modelId="{12C8651B-AF8A-4850-8EA0-991DEB612BEE}" type="presParOf" srcId="{43478351-D3F7-46AF-B5C3-FEBE6C6B6ED7}" destId="{F83D7D90-849A-452B-AE05-9E6FA830B70A}"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CED432C-20D1-4521-9174-1E0250E7B958}"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GB"/>
        </a:p>
      </dgm:t>
    </dgm:pt>
    <dgm:pt modelId="{E3D5806E-6CD0-4CDE-B91F-D152A306B7AC}">
      <dgm:prSet phldrT="[Text]"/>
      <dgm:spPr>
        <a:xfrm>
          <a:off x="2049151" y="610969"/>
          <a:ext cx="1975846" cy="1185508"/>
        </a:xfrm>
        <a:solidFill>
          <a:srgbClr val="DCDCDC"/>
        </a:solidFill>
        <a:ln w="38100" cap="flat" cmpd="sng" algn="ctr">
          <a:solidFill>
            <a:srgbClr val="0D0B23"/>
          </a:solidFill>
          <a:prstDash val="solid"/>
        </a:ln>
        <a:effectLst/>
      </dgm:spPr>
      <dgm:t>
        <a:bodyPr/>
        <a:lstStyle/>
        <a:p>
          <a:r>
            <a:rPr lang="en-GB" dirty="0">
              <a:solidFill>
                <a:srgbClr val="0D0B23"/>
              </a:solidFill>
              <a:latin typeface="+mn-lt"/>
              <a:ea typeface="+mn-ea"/>
              <a:cs typeface="+mn-cs"/>
            </a:rPr>
            <a:t>Repeat/reinforce group work</a:t>
          </a:r>
        </a:p>
      </dgm:t>
    </dgm:pt>
    <dgm:pt modelId="{E34F6DD4-FAAD-4892-84D7-AE088AB06DC9}" type="parTrans" cxnId="{9D09DB93-4BDE-4CD5-B45D-6ACD319CAB82}">
      <dgm:prSet/>
      <dgm:spPr/>
      <dgm:t>
        <a:bodyPr/>
        <a:lstStyle/>
        <a:p>
          <a:endParaRPr lang="en-GB">
            <a:latin typeface="+mn-lt"/>
          </a:endParaRPr>
        </a:p>
      </dgm:t>
    </dgm:pt>
    <dgm:pt modelId="{DE2B2C25-F949-4355-8561-8A10A084FF2A}" type="sibTrans" cxnId="{9D09DB93-4BDE-4CD5-B45D-6ACD319CAB82}">
      <dgm:prSet/>
      <dgm:spPr/>
      <dgm:t>
        <a:bodyPr/>
        <a:lstStyle/>
        <a:p>
          <a:endParaRPr lang="en-GB">
            <a:latin typeface="+mn-lt"/>
          </a:endParaRPr>
        </a:p>
      </dgm:t>
    </dgm:pt>
    <dgm:pt modelId="{BA1FB4DF-33FA-4461-B0DA-9729FAD07E31}">
      <dgm:prSet phldrT="[Text]"/>
      <dgm:spPr>
        <a:xfrm>
          <a:off x="37344" y="1829684"/>
          <a:ext cx="1975846" cy="1185508"/>
        </a:xfrm>
        <a:solidFill>
          <a:srgbClr val="DCDCDC"/>
        </a:solidFill>
        <a:ln w="38100" cap="flat" cmpd="sng" algn="ctr">
          <a:solidFill>
            <a:srgbClr val="0D0B23"/>
          </a:solidFill>
          <a:prstDash val="solid"/>
        </a:ln>
        <a:effectLst/>
      </dgm:spPr>
      <dgm:t>
        <a:bodyPr/>
        <a:lstStyle/>
        <a:p>
          <a:r>
            <a:rPr lang="en-GB" dirty="0">
              <a:solidFill>
                <a:srgbClr val="0D0B23"/>
              </a:solidFill>
              <a:latin typeface="+mn-lt"/>
              <a:ea typeface="+mn-ea"/>
              <a:cs typeface="+mn-cs"/>
            </a:rPr>
            <a:t>Strategies for all</a:t>
          </a:r>
        </a:p>
      </dgm:t>
    </dgm:pt>
    <dgm:pt modelId="{22D65174-398C-4863-A826-CFFA98FD4091}" type="parTrans" cxnId="{FBAD591B-C3C9-455C-BAD8-7892AF207F0B}">
      <dgm:prSet/>
      <dgm:spPr/>
      <dgm:t>
        <a:bodyPr/>
        <a:lstStyle/>
        <a:p>
          <a:endParaRPr lang="en-GB">
            <a:latin typeface="+mn-lt"/>
          </a:endParaRPr>
        </a:p>
      </dgm:t>
    </dgm:pt>
    <dgm:pt modelId="{6B562264-43C7-4A2E-9BAA-D7627A0F1B57}" type="sibTrans" cxnId="{FBAD591B-C3C9-455C-BAD8-7892AF207F0B}">
      <dgm:prSet/>
      <dgm:spPr/>
      <dgm:t>
        <a:bodyPr/>
        <a:lstStyle/>
        <a:p>
          <a:endParaRPr lang="en-GB">
            <a:latin typeface="+mn-lt"/>
          </a:endParaRPr>
        </a:p>
      </dgm:t>
    </dgm:pt>
    <dgm:pt modelId="{1D1D6FD3-84E7-4403-94DE-9481D01FD551}">
      <dgm:prSet phldrT="[Text]"/>
      <dgm:spPr>
        <a:xfrm>
          <a:off x="2049151" y="1835232"/>
          <a:ext cx="1975846" cy="1185508"/>
        </a:xfrm>
        <a:solidFill>
          <a:srgbClr val="DCDCDC"/>
        </a:solidFill>
        <a:ln w="38100" cap="flat" cmpd="sng" algn="ctr">
          <a:solidFill>
            <a:srgbClr val="0D0B23"/>
          </a:solidFill>
          <a:prstDash val="solid"/>
        </a:ln>
        <a:effectLst/>
      </dgm:spPr>
      <dgm:t>
        <a:bodyPr/>
        <a:lstStyle/>
        <a:p>
          <a:r>
            <a:rPr lang="en-GB" dirty="0">
              <a:solidFill>
                <a:srgbClr val="0D0B23"/>
              </a:solidFill>
              <a:latin typeface="+mn-lt"/>
              <a:ea typeface="+mn-ea"/>
              <a:cs typeface="+mn-cs"/>
            </a:rPr>
            <a:t>Follow after group sessions</a:t>
          </a:r>
        </a:p>
      </dgm:t>
    </dgm:pt>
    <dgm:pt modelId="{56857B6F-A0C2-4B70-B2D1-59D8E5976E1B}" type="parTrans" cxnId="{570E0485-6E27-46C2-8437-21FD95E70E17}">
      <dgm:prSet/>
      <dgm:spPr/>
      <dgm:t>
        <a:bodyPr/>
        <a:lstStyle/>
        <a:p>
          <a:endParaRPr lang="en-GB">
            <a:latin typeface="+mn-lt"/>
          </a:endParaRPr>
        </a:p>
      </dgm:t>
    </dgm:pt>
    <dgm:pt modelId="{0AE50DDB-399B-4EFF-938A-ECF851B07EAC}" type="sibTrans" cxnId="{570E0485-6E27-46C2-8437-21FD95E70E17}">
      <dgm:prSet/>
      <dgm:spPr/>
      <dgm:t>
        <a:bodyPr/>
        <a:lstStyle/>
        <a:p>
          <a:endParaRPr lang="en-GB">
            <a:latin typeface="+mn-lt"/>
          </a:endParaRPr>
        </a:p>
      </dgm:t>
    </dgm:pt>
    <dgm:pt modelId="{D3338577-B750-4F8E-9D23-780C28368495}">
      <dgm:prSet phldrT="[Text]"/>
      <dgm:spPr>
        <a:xfrm>
          <a:off x="4063981" y="619315"/>
          <a:ext cx="1975846" cy="1185508"/>
        </a:xfrm>
        <a:solidFill>
          <a:srgbClr val="DCDCDC"/>
        </a:solidFill>
        <a:ln w="38100" cap="flat" cmpd="sng" algn="ctr">
          <a:solidFill>
            <a:srgbClr val="0D0B23"/>
          </a:solidFill>
          <a:prstDash val="solid"/>
        </a:ln>
        <a:effectLst/>
      </dgm:spPr>
      <dgm:t>
        <a:bodyPr/>
        <a:lstStyle/>
        <a:p>
          <a:r>
            <a:rPr lang="en-GB" dirty="0">
              <a:solidFill>
                <a:srgbClr val="0D0B23"/>
              </a:solidFill>
              <a:latin typeface="+mn-lt"/>
              <a:ea typeface="+mn-ea"/>
              <a:cs typeface="+mn-cs"/>
            </a:rPr>
            <a:t>Links with home – include ‘top tips’</a:t>
          </a:r>
        </a:p>
      </dgm:t>
    </dgm:pt>
    <dgm:pt modelId="{BA94E6DE-DA96-4864-B106-EAF7C218D0E2}" type="parTrans" cxnId="{8690C0EE-5A73-41AF-8823-C3C73AE3216A}">
      <dgm:prSet/>
      <dgm:spPr/>
      <dgm:t>
        <a:bodyPr/>
        <a:lstStyle/>
        <a:p>
          <a:endParaRPr lang="en-GB">
            <a:latin typeface="+mn-lt"/>
          </a:endParaRPr>
        </a:p>
      </dgm:t>
    </dgm:pt>
    <dgm:pt modelId="{C9DAACB7-A36C-460D-B921-CF7F47BF4187}" type="sibTrans" cxnId="{8690C0EE-5A73-41AF-8823-C3C73AE3216A}">
      <dgm:prSet/>
      <dgm:spPr/>
      <dgm:t>
        <a:bodyPr/>
        <a:lstStyle/>
        <a:p>
          <a:endParaRPr lang="en-GB">
            <a:latin typeface="+mn-lt"/>
          </a:endParaRPr>
        </a:p>
      </dgm:t>
    </dgm:pt>
    <dgm:pt modelId="{4EE46AE3-ED9A-4726-B681-1DADD0645FFA}">
      <dgm:prSet phldrT="[Text]"/>
      <dgm:spPr>
        <a:xfrm>
          <a:off x="40624" y="606638"/>
          <a:ext cx="1975846" cy="1185508"/>
        </a:xfrm>
        <a:solidFill>
          <a:srgbClr val="DCDCDC"/>
        </a:solidFill>
        <a:ln w="38100" cap="flat" cmpd="sng" algn="ctr">
          <a:solidFill>
            <a:srgbClr val="0D0B23"/>
          </a:solidFill>
          <a:prstDash val="solid"/>
        </a:ln>
        <a:effectLst/>
      </dgm:spPr>
      <dgm:t>
        <a:bodyPr/>
        <a:lstStyle/>
        <a:p>
          <a:r>
            <a:rPr lang="en-GB" dirty="0">
              <a:solidFill>
                <a:srgbClr val="0D0B23"/>
              </a:solidFill>
              <a:latin typeface="+mn-lt"/>
              <a:ea typeface="+mn-ea"/>
              <a:cs typeface="+mn-cs"/>
            </a:rPr>
            <a:t>Follow up of homework</a:t>
          </a:r>
        </a:p>
      </dgm:t>
    </dgm:pt>
    <dgm:pt modelId="{2108FBBA-EA21-4803-9AFB-F5DC912E9315}" type="parTrans" cxnId="{E9E8C638-18D5-4A0F-8A1C-42A2B83C0A08}">
      <dgm:prSet/>
      <dgm:spPr/>
      <dgm:t>
        <a:bodyPr/>
        <a:lstStyle/>
        <a:p>
          <a:endParaRPr lang="en-GB">
            <a:latin typeface="+mn-lt"/>
          </a:endParaRPr>
        </a:p>
      </dgm:t>
    </dgm:pt>
    <dgm:pt modelId="{D311C50F-B47E-4700-BD59-F01B5899A77F}" type="sibTrans" cxnId="{E9E8C638-18D5-4A0F-8A1C-42A2B83C0A08}">
      <dgm:prSet/>
      <dgm:spPr/>
      <dgm:t>
        <a:bodyPr/>
        <a:lstStyle/>
        <a:p>
          <a:endParaRPr lang="en-GB">
            <a:latin typeface="+mn-lt"/>
          </a:endParaRPr>
        </a:p>
      </dgm:t>
    </dgm:pt>
    <dgm:pt modelId="{1CA4C6BE-1BFB-44EF-AB8F-5F55243B2C0C}">
      <dgm:prSet/>
      <dgm:spPr>
        <a:xfrm>
          <a:off x="4067518" y="1825839"/>
          <a:ext cx="1975846" cy="1185508"/>
        </a:xfrm>
        <a:solidFill>
          <a:srgbClr val="DCDCDC"/>
        </a:solidFill>
        <a:ln w="38100" cap="flat" cmpd="sng" algn="ctr">
          <a:solidFill>
            <a:srgbClr val="0D0B23"/>
          </a:solidFill>
          <a:prstDash val="solid"/>
        </a:ln>
        <a:effectLst/>
      </dgm:spPr>
      <dgm:t>
        <a:bodyPr/>
        <a:lstStyle/>
        <a:p>
          <a:r>
            <a:rPr lang="en-GB" dirty="0">
              <a:solidFill>
                <a:srgbClr val="0D0B23"/>
              </a:solidFill>
              <a:latin typeface="+mn-lt"/>
              <a:ea typeface="+mn-ea"/>
              <a:cs typeface="+mn-cs"/>
            </a:rPr>
            <a:t>Differentiation in class</a:t>
          </a:r>
        </a:p>
      </dgm:t>
    </dgm:pt>
    <dgm:pt modelId="{2FC1AB28-39A6-44C1-A90F-2298774FD847}" type="parTrans" cxnId="{C01F3460-C376-45E4-BB51-2FDCBCD30349}">
      <dgm:prSet/>
      <dgm:spPr/>
      <dgm:t>
        <a:bodyPr/>
        <a:lstStyle/>
        <a:p>
          <a:endParaRPr lang="en-GB">
            <a:latin typeface="+mn-lt"/>
          </a:endParaRPr>
        </a:p>
      </dgm:t>
    </dgm:pt>
    <dgm:pt modelId="{0941C66E-E2FD-4387-964A-E29621CBF41B}" type="sibTrans" cxnId="{C01F3460-C376-45E4-BB51-2FDCBCD30349}">
      <dgm:prSet/>
      <dgm:spPr/>
      <dgm:t>
        <a:bodyPr/>
        <a:lstStyle/>
        <a:p>
          <a:endParaRPr lang="en-GB">
            <a:latin typeface="+mn-lt"/>
          </a:endParaRPr>
        </a:p>
      </dgm:t>
    </dgm:pt>
    <dgm:pt modelId="{9F879216-0D77-415F-99E9-E8160E6443A9}">
      <dgm:prSet/>
      <dgm:spPr>
        <a:xfrm>
          <a:off x="6049450" y="1206707"/>
          <a:ext cx="1975846" cy="1185508"/>
        </a:xfrm>
        <a:solidFill>
          <a:srgbClr val="DCDCDC"/>
        </a:solidFill>
        <a:ln w="38100" cap="flat" cmpd="sng" algn="ctr">
          <a:solidFill>
            <a:srgbClr val="0D0B23"/>
          </a:solidFill>
          <a:prstDash val="solid"/>
        </a:ln>
        <a:effectLst/>
      </dgm:spPr>
      <dgm:t>
        <a:bodyPr/>
        <a:lstStyle/>
        <a:p>
          <a:r>
            <a:rPr lang="en-GB" dirty="0">
              <a:solidFill>
                <a:srgbClr val="0D0B23"/>
              </a:solidFill>
              <a:latin typeface="+mn-lt"/>
              <a:ea typeface="+mn-ea"/>
              <a:cs typeface="+mn-cs"/>
            </a:rPr>
            <a:t>Using TBKS2 children as ‘experts’</a:t>
          </a:r>
        </a:p>
      </dgm:t>
    </dgm:pt>
    <dgm:pt modelId="{4FA3CF2F-C854-42EE-A98F-89125DE32435}" type="parTrans" cxnId="{DE02E434-66C3-4DCC-866A-8DA024DDD939}">
      <dgm:prSet/>
      <dgm:spPr/>
      <dgm:t>
        <a:bodyPr/>
        <a:lstStyle/>
        <a:p>
          <a:endParaRPr lang="en-GB">
            <a:latin typeface="+mn-lt"/>
          </a:endParaRPr>
        </a:p>
      </dgm:t>
    </dgm:pt>
    <dgm:pt modelId="{C915A116-7116-4D04-B0A8-59E4F0A3D362}" type="sibTrans" cxnId="{DE02E434-66C3-4DCC-866A-8DA024DDD939}">
      <dgm:prSet/>
      <dgm:spPr/>
      <dgm:t>
        <a:bodyPr/>
        <a:lstStyle/>
        <a:p>
          <a:endParaRPr lang="en-GB">
            <a:latin typeface="+mn-lt"/>
          </a:endParaRPr>
        </a:p>
      </dgm:t>
    </dgm:pt>
    <dgm:pt modelId="{C8E2E477-BD61-4035-A752-F0BF718CE27E}" type="pres">
      <dgm:prSet presAssocID="{ACED432C-20D1-4521-9174-1E0250E7B958}" presName="diagram" presStyleCnt="0">
        <dgm:presLayoutVars>
          <dgm:dir/>
          <dgm:resizeHandles val="exact"/>
        </dgm:presLayoutVars>
      </dgm:prSet>
      <dgm:spPr/>
    </dgm:pt>
    <dgm:pt modelId="{E0CE968B-E155-4C35-B4FE-61B876D27EF2}" type="pres">
      <dgm:prSet presAssocID="{E3D5806E-6CD0-4CDE-B91F-D152A306B7AC}" presName="node" presStyleLbl="node1" presStyleIdx="0" presStyleCnt="7" custLinFactX="3584" custLinFactNeighborX="100000" custLinFactNeighborY="9724">
        <dgm:presLayoutVars>
          <dgm:bulletEnabled val="1"/>
        </dgm:presLayoutVars>
      </dgm:prSet>
      <dgm:spPr>
        <a:prstGeom prst="roundRect">
          <a:avLst/>
        </a:prstGeom>
      </dgm:spPr>
    </dgm:pt>
    <dgm:pt modelId="{5A2C9FFC-ACD6-4444-B72E-45FAFE0C0B9E}" type="pres">
      <dgm:prSet presAssocID="{DE2B2C25-F949-4355-8561-8A10A084FF2A}" presName="sibTrans" presStyleCnt="0"/>
      <dgm:spPr/>
    </dgm:pt>
    <dgm:pt modelId="{E1D343D9-AF36-4991-8A2E-A3569190E92E}" type="pres">
      <dgm:prSet presAssocID="{BA1FB4DF-33FA-4461-B0DA-9729FAD07E31}" presName="node" presStyleLbl="node1" presStyleIdx="1" presStyleCnt="7" custLinFactX="-8236" custLinFactY="12525" custLinFactNeighborX="-100000" custLinFactNeighborY="100000">
        <dgm:presLayoutVars>
          <dgm:bulletEnabled val="1"/>
        </dgm:presLayoutVars>
      </dgm:prSet>
      <dgm:spPr>
        <a:prstGeom prst="roundRect">
          <a:avLst/>
        </a:prstGeom>
      </dgm:spPr>
    </dgm:pt>
    <dgm:pt modelId="{8A44B38F-EEA3-4C72-A371-18ED05F85018}" type="pres">
      <dgm:prSet presAssocID="{6B562264-43C7-4A2E-9BAA-D7627A0F1B57}" presName="sibTrans" presStyleCnt="0"/>
      <dgm:spPr/>
    </dgm:pt>
    <dgm:pt modelId="{E3A02348-1B11-4FB5-AF63-DE3546752953}" type="pres">
      <dgm:prSet presAssocID="{1D1D6FD3-84E7-4403-94DE-9481D01FD551}" presName="node" presStyleLbl="node1" presStyleIdx="2" presStyleCnt="7" custLinFactX="-16416" custLinFactY="9981" custLinFactNeighborX="-100000" custLinFactNeighborY="100000">
        <dgm:presLayoutVars>
          <dgm:bulletEnabled val="1"/>
        </dgm:presLayoutVars>
      </dgm:prSet>
      <dgm:spPr>
        <a:prstGeom prst="roundRect">
          <a:avLst/>
        </a:prstGeom>
      </dgm:spPr>
    </dgm:pt>
    <dgm:pt modelId="{01123989-9A71-4CAD-AC0C-08A3B6C21D73}" type="pres">
      <dgm:prSet presAssocID="{0AE50DDB-399B-4EFF-938A-ECF851B07EAC}" presName="sibTrans" presStyleCnt="0"/>
      <dgm:spPr/>
    </dgm:pt>
    <dgm:pt modelId="{0EAEF2F8-C9CD-499E-BD4D-14E0122BDF62}" type="pres">
      <dgm:prSet presAssocID="{D3338577-B750-4F8E-9D23-780C28368495}" presName="node" presStyleLbl="node1" presStyleIdx="3" presStyleCnt="7" custLinFactX="-24443" custLinFactNeighborX="-100000" custLinFactNeighborY="10428">
        <dgm:presLayoutVars>
          <dgm:bulletEnabled val="1"/>
        </dgm:presLayoutVars>
      </dgm:prSet>
      <dgm:spPr>
        <a:prstGeom prst="roundRect">
          <a:avLst/>
        </a:prstGeom>
      </dgm:spPr>
    </dgm:pt>
    <dgm:pt modelId="{B8A85E07-9D31-4663-B016-1D4F9BF10714}" type="pres">
      <dgm:prSet presAssocID="{C9DAACB7-A36C-460D-B921-CF7F47BF4187}" presName="sibTrans" presStyleCnt="0"/>
      <dgm:spPr/>
    </dgm:pt>
    <dgm:pt modelId="{C479D8FC-B2C4-486C-B33A-F68EAE9FD59B}" type="pres">
      <dgm:prSet presAssocID="{4EE46AE3-ED9A-4726-B681-1DADD0645FFA}" presName="node" presStyleLbl="node1" presStyleIdx="4" presStyleCnt="7" custLinFactY="-7308" custLinFactNeighborX="-53070" custLinFactNeighborY="-100000">
        <dgm:presLayoutVars>
          <dgm:bulletEnabled val="1"/>
        </dgm:presLayoutVars>
      </dgm:prSet>
      <dgm:spPr>
        <a:prstGeom prst="roundRect">
          <a:avLst/>
        </a:prstGeom>
      </dgm:spPr>
    </dgm:pt>
    <dgm:pt modelId="{FC50F131-0454-4D39-B000-5FF2CA765B84}" type="pres">
      <dgm:prSet presAssocID="{D311C50F-B47E-4700-BD59-F01B5899A77F}" presName="sibTrans" presStyleCnt="0"/>
      <dgm:spPr/>
    </dgm:pt>
    <dgm:pt modelId="{0DC2064F-E0D6-4EF6-A379-EC45AD0C4CF0}" type="pres">
      <dgm:prSet presAssocID="{1CA4C6BE-1BFB-44EF-AB8F-5F55243B2C0C}" presName="node" presStyleLbl="node1" presStyleIdx="5" presStyleCnt="7" custScaleY="97105" custLinFactNeighborX="40736" custLinFactNeighborY="-4466">
        <dgm:presLayoutVars>
          <dgm:bulletEnabled val="1"/>
        </dgm:presLayoutVars>
      </dgm:prSet>
      <dgm:spPr>
        <a:prstGeom prst="roundRect">
          <a:avLst/>
        </a:prstGeom>
      </dgm:spPr>
    </dgm:pt>
    <dgm:pt modelId="{76256A4D-6655-4300-B55C-F3ABFD6C9B13}" type="pres">
      <dgm:prSet presAssocID="{0941C66E-E2FD-4387-964A-E29621CBF41B}" presName="sibTrans" presStyleCnt="0"/>
      <dgm:spPr/>
    </dgm:pt>
    <dgm:pt modelId="{D6040CFC-BA2C-42A0-857A-057646C51985}" type="pres">
      <dgm:prSet presAssocID="{9F879216-0D77-415F-99E9-E8160E6443A9}" presName="node" presStyleLbl="node1" presStyleIdx="6" presStyleCnt="7" custLinFactNeighborX="31044" custLinFactNeighborY="-56691">
        <dgm:presLayoutVars>
          <dgm:bulletEnabled val="1"/>
        </dgm:presLayoutVars>
      </dgm:prSet>
      <dgm:spPr>
        <a:prstGeom prst="roundRect">
          <a:avLst/>
        </a:prstGeom>
      </dgm:spPr>
    </dgm:pt>
  </dgm:ptLst>
  <dgm:cxnLst>
    <dgm:cxn modelId="{FBAD591B-C3C9-455C-BAD8-7892AF207F0B}" srcId="{ACED432C-20D1-4521-9174-1E0250E7B958}" destId="{BA1FB4DF-33FA-4461-B0DA-9729FAD07E31}" srcOrd="1" destOrd="0" parTransId="{22D65174-398C-4863-A826-CFFA98FD4091}" sibTransId="{6B562264-43C7-4A2E-9BAA-D7627A0F1B57}"/>
    <dgm:cxn modelId="{DE02E434-66C3-4DCC-866A-8DA024DDD939}" srcId="{ACED432C-20D1-4521-9174-1E0250E7B958}" destId="{9F879216-0D77-415F-99E9-E8160E6443A9}" srcOrd="6" destOrd="0" parTransId="{4FA3CF2F-C854-42EE-A98F-89125DE32435}" sibTransId="{C915A116-7116-4D04-B0A8-59E4F0A3D362}"/>
    <dgm:cxn modelId="{E9E8C638-18D5-4A0F-8A1C-42A2B83C0A08}" srcId="{ACED432C-20D1-4521-9174-1E0250E7B958}" destId="{4EE46AE3-ED9A-4726-B681-1DADD0645FFA}" srcOrd="4" destOrd="0" parTransId="{2108FBBA-EA21-4803-9AFB-F5DC912E9315}" sibTransId="{D311C50F-B47E-4700-BD59-F01B5899A77F}"/>
    <dgm:cxn modelId="{C01F3460-C376-45E4-BB51-2FDCBCD30349}" srcId="{ACED432C-20D1-4521-9174-1E0250E7B958}" destId="{1CA4C6BE-1BFB-44EF-AB8F-5F55243B2C0C}" srcOrd="5" destOrd="0" parTransId="{2FC1AB28-39A6-44C1-A90F-2298774FD847}" sibTransId="{0941C66E-E2FD-4387-964A-E29621CBF41B}"/>
    <dgm:cxn modelId="{01452664-AE76-43BE-B6BC-6DE5CF42456D}" type="presOf" srcId="{BA1FB4DF-33FA-4461-B0DA-9729FAD07E31}" destId="{E1D343D9-AF36-4991-8A2E-A3569190E92E}" srcOrd="0" destOrd="0" presId="urn:microsoft.com/office/officeart/2005/8/layout/default"/>
    <dgm:cxn modelId="{570E0485-6E27-46C2-8437-21FD95E70E17}" srcId="{ACED432C-20D1-4521-9174-1E0250E7B958}" destId="{1D1D6FD3-84E7-4403-94DE-9481D01FD551}" srcOrd="2" destOrd="0" parTransId="{56857B6F-A0C2-4B70-B2D1-59D8E5976E1B}" sibTransId="{0AE50DDB-399B-4EFF-938A-ECF851B07EAC}"/>
    <dgm:cxn modelId="{11939687-11C0-42F2-A689-B99206E26B2F}" type="presOf" srcId="{D3338577-B750-4F8E-9D23-780C28368495}" destId="{0EAEF2F8-C9CD-499E-BD4D-14E0122BDF62}" srcOrd="0" destOrd="0" presId="urn:microsoft.com/office/officeart/2005/8/layout/default"/>
    <dgm:cxn modelId="{92261E8E-73B1-4106-885C-9C135323319F}" type="presOf" srcId="{ACED432C-20D1-4521-9174-1E0250E7B958}" destId="{C8E2E477-BD61-4035-A752-F0BF718CE27E}" srcOrd="0" destOrd="0" presId="urn:microsoft.com/office/officeart/2005/8/layout/default"/>
    <dgm:cxn modelId="{9D09DB93-4BDE-4CD5-B45D-6ACD319CAB82}" srcId="{ACED432C-20D1-4521-9174-1E0250E7B958}" destId="{E3D5806E-6CD0-4CDE-B91F-D152A306B7AC}" srcOrd="0" destOrd="0" parTransId="{E34F6DD4-FAAD-4892-84D7-AE088AB06DC9}" sibTransId="{DE2B2C25-F949-4355-8561-8A10A084FF2A}"/>
    <dgm:cxn modelId="{BFC14C95-90FC-43B8-8455-2CB1CAF391AF}" type="presOf" srcId="{1CA4C6BE-1BFB-44EF-AB8F-5F55243B2C0C}" destId="{0DC2064F-E0D6-4EF6-A379-EC45AD0C4CF0}" srcOrd="0" destOrd="0" presId="urn:microsoft.com/office/officeart/2005/8/layout/default"/>
    <dgm:cxn modelId="{06EEB297-1D5E-4622-B445-76D60502AF37}" type="presOf" srcId="{1D1D6FD3-84E7-4403-94DE-9481D01FD551}" destId="{E3A02348-1B11-4FB5-AF63-DE3546752953}" srcOrd="0" destOrd="0" presId="urn:microsoft.com/office/officeart/2005/8/layout/default"/>
    <dgm:cxn modelId="{D99D77AE-E7F8-42BA-8EE5-5CE2E4C25EB7}" type="presOf" srcId="{9F879216-0D77-415F-99E9-E8160E6443A9}" destId="{D6040CFC-BA2C-42A0-857A-057646C51985}" srcOrd="0" destOrd="0" presId="urn:microsoft.com/office/officeart/2005/8/layout/default"/>
    <dgm:cxn modelId="{5E758DBA-E0DC-4166-891C-6BC7F3F5A848}" type="presOf" srcId="{E3D5806E-6CD0-4CDE-B91F-D152A306B7AC}" destId="{E0CE968B-E155-4C35-B4FE-61B876D27EF2}" srcOrd="0" destOrd="0" presId="urn:microsoft.com/office/officeart/2005/8/layout/default"/>
    <dgm:cxn modelId="{389005C7-698F-4B24-B242-811027E8AB7A}" type="presOf" srcId="{4EE46AE3-ED9A-4726-B681-1DADD0645FFA}" destId="{C479D8FC-B2C4-486C-B33A-F68EAE9FD59B}" srcOrd="0" destOrd="0" presId="urn:microsoft.com/office/officeart/2005/8/layout/default"/>
    <dgm:cxn modelId="{8690C0EE-5A73-41AF-8823-C3C73AE3216A}" srcId="{ACED432C-20D1-4521-9174-1E0250E7B958}" destId="{D3338577-B750-4F8E-9D23-780C28368495}" srcOrd="3" destOrd="0" parTransId="{BA94E6DE-DA96-4864-B106-EAF7C218D0E2}" sibTransId="{C9DAACB7-A36C-460D-B921-CF7F47BF4187}"/>
    <dgm:cxn modelId="{5495598A-0AD5-45A0-94B5-BFFD6533ACB7}" type="presParOf" srcId="{C8E2E477-BD61-4035-A752-F0BF718CE27E}" destId="{E0CE968B-E155-4C35-B4FE-61B876D27EF2}" srcOrd="0" destOrd="0" presId="urn:microsoft.com/office/officeart/2005/8/layout/default"/>
    <dgm:cxn modelId="{88D6EE44-0433-443C-9DF5-733D37283839}" type="presParOf" srcId="{C8E2E477-BD61-4035-A752-F0BF718CE27E}" destId="{5A2C9FFC-ACD6-4444-B72E-45FAFE0C0B9E}" srcOrd="1" destOrd="0" presId="urn:microsoft.com/office/officeart/2005/8/layout/default"/>
    <dgm:cxn modelId="{5F6065CC-9D2F-4C72-A688-4490380EE4F0}" type="presParOf" srcId="{C8E2E477-BD61-4035-A752-F0BF718CE27E}" destId="{E1D343D9-AF36-4991-8A2E-A3569190E92E}" srcOrd="2" destOrd="0" presId="urn:microsoft.com/office/officeart/2005/8/layout/default"/>
    <dgm:cxn modelId="{64800ED3-B0D1-4F78-8EC7-09A8768984A9}" type="presParOf" srcId="{C8E2E477-BD61-4035-A752-F0BF718CE27E}" destId="{8A44B38F-EEA3-4C72-A371-18ED05F85018}" srcOrd="3" destOrd="0" presId="urn:microsoft.com/office/officeart/2005/8/layout/default"/>
    <dgm:cxn modelId="{B489D543-A404-4502-926D-316FA9CE4F79}" type="presParOf" srcId="{C8E2E477-BD61-4035-A752-F0BF718CE27E}" destId="{E3A02348-1B11-4FB5-AF63-DE3546752953}" srcOrd="4" destOrd="0" presId="urn:microsoft.com/office/officeart/2005/8/layout/default"/>
    <dgm:cxn modelId="{0ED3033A-FC3A-4C66-9D76-8DC38ECD7B05}" type="presParOf" srcId="{C8E2E477-BD61-4035-A752-F0BF718CE27E}" destId="{01123989-9A71-4CAD-AC0C-08A3B6C21D73}" srcOrd="5" destOrd="0" presId="urn:microsoft.com/office/officeart/2005/8/layout/default"/>
    <dgm:cxn modelId="{4EFABD92-51BE-495B-8BAD-BFE4C324990B}" type="presParOf" srcId="{C8E2E477-BD61-4035-A752-F0BF718CE27E}" destId="{0EAEF2F8-C9CD-499E-BD4D-14E0122BDF62}" srcOrd="6" destOrd="0" presId="urn:microsoft.com/office/officeart/2005/8/layout/default"/>
    <dgm:cxn modelId="{44137F42-95F5-41E9-9A60-A33163FDA297}" type="presParOf" srcId="{C8E2E477-BD61-4035-A752-F0BF718CE27E}" destId="{B8A85E07-9D31-4663-B016-1D4F9BF10714}" srcOrd="7" destOrd="0" presId="urn:microsoft.com/office/officeart/2005/8/layout/default"/>
    <dgm:cxn modelId="{C5DBD860-07F2-4801-9C86-54859F4D757E}" type="presParOf" srcId="{C8E2E477-BD61-4035-A752-F0BF718CE27E}" destId="{C479D8FC-B2C4-486C-B33A-F68EAE9FD59B}" srcOrd="8" destOrd="0" presId="urn:microsoft.com/office/officeart/2005/8/layout/default"/>
    <dgm:cxn modelId="{CF87DA0D-85FB-43CB-91B0-4838F8A91809}" type="presParOf" srcId="{C8E2E477-BD61-4035-A752-F0BF718CE27E}" destId="{FC50F131-0454-4D39-B000-5FF2CA765B84}" srcOrd="9" destOrd="0" presId="urn:microsoft.com/office/officeart/2005/8/layout/default"/>
    <dgm:cxn modelId="{DEBDC6BC-70A3-41FA-9438-194B291DEEA2}" type="presParOf" srcId="{C8E2E477-BD61-4035-A752-F0BF718CE27E}" destId="{0DC2064F-E0D6-4EF6-A379-EC45AD0C4CF0}" srcOrd="10" destOrd="0" presId="urn:microsoft.com/office/officeart/2005/8/layout/default"/>
    <dgm:cxn modelId="{7A8AA309-2162-4025-94CB-96AD5BA07DBD}" type="presParOf" srcId="{C8E2E477-BD61-4035-A752-F0BF718CE27E}" destId="{76256A4D-6655-4300-B55C-F3ABFD6C9B13}" srcOrd="11" destOrd="0" presId="urn:microsoft.com/office/officeart/2005/8/layout/default"/>
    <dgm:cxn modelId="{0FAF9667-D2BB-4C24-9D5E-2A716A089BDA}" type="presParOf" srcId="{C8E2E477-BD61-4035-A752-F0BF718CE27E}" destId="{D6040CFC-BA2C-42A0-857A-057646C51985}" srcOrd="12"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88A787-B6DB-4A88-AA41-FE81857C10F5}">
      <dsp:nvSpPr>
        <dsp:cNvPr id="0" name=""/>
        <dsp:cNvSpPr/>
      </dsp:nvSpPr>
      <dsp:spPr>
        <a:xfrm rot="16200000">
          <a:off x="754894" y="-754894"/>
          <a:ext cx="1847001" cy="3356790"/>
        </a:xfrm>
        <a:prstGeom prst="round1Rect">
          <a:avLst/>
        </a:prstGeom>
        <a:noFill/>
        <a:ln w="38100" cap="flat" cmpd="sng" algn="ctr">
          <a:solidFill>
            <a:srgbClr val="38D2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rgbClr val="0D0B23"/>
              </a:solidFill>
              <a:latin typeface="+mn-lt"/>
              <a:ea typeface="+mn-ea"/>
              <a:cs typeface="+mn-cs"/>
            </a:rPr>
            <a:t>Groups of 4 children </a:t>
          </a:r>
        </a:p>
        <a:p>
          <a:pPr marL="0" lvl="0" indent="0" algn="ctr" defTabSz="711200">
            <a:lnSpc>
              <a:spcPct val="90000"/>
            </a:lnSpc>
            <a:spcBef>
              <a:spcPct val="0"/>
            </a:spcBef>
            <a:spcAft>
              <a:spcPct val="35000"/>
            </a:spcAft>
            <a:buNone/>
          </a:pPr>
          <a:r>
            <a:rPr lang="en-GB" sz="1600" b="1" kern="1200" dirty="0">
              <a:solidFill>
                <a:srgbClr val="0D0B23"/>
              </a:solidFill>
              <a:latin typeface="+mn-lt"/>
              <a:ea typeface="+mn-ea"/>
              <a:cs typeface="+mn-cs"/>
            </a:rPr>
            <a:t>Yr 3 - 5 with delayed language skills</a:t>
          </a:r>
        </a:p>
      </dsp:txBody>
      <dsp:txXfrm rot="5400000">
        <a:off x="0" y="0"/>
        <a:ext cx="3356790" cy="1385251"/>
      </dsp:txXfrm>
    </dsp:sp>
    <dsp:sp modelId="{5D3D8A1A-B5BA-4980-BC80-C8E895C306F5}">
      <dsp:nvSpPr>
        <dsp:cNvPr id="0" name=""/>
        <dsp:cNvSpPr/>
      </dsp:nvSpPr>
      <dsp:spPr>
        <a:xfrm>
          <a:off x="3356790" y="0"/>
          <a:ext cx="3356790" cy="1847001"/>
        </a:xfrm>
        <a:prstGeom prst="round1Rect">
          <a:avLst/>
        </a:prstGeom>
        <a:noFill/>
        <a:ln w="38100" cap="flat" cmpd="sng" algn="ctr">
          <a:solidFill>
            <a:srgbClr val="38D2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rgbClr val="0D0B23"/>
              </a:solidFill>
              <a:latin typeface="+mn-lt"/>
              <a:ea typeface="+mn-ea"/>
              <a:cs typeface="+mn-cs"/>
            </a:rPr>
            <a:t>TBKS2 Tracker &amp; Communication Detective Notebook</a:t>
          </a:r>
        </a:p>
      </dsp:txBody>
      <dsp:txXfrm>
        <a:off x="3356790" y="0"/>
        <a:ext cx="3356790" cy="1385251"/>
      </dsp:txXfrm>
    </dsp:sp>
    <dsp:sp modelId="{F14EEDB9-3030-4EBB-B521-94F93E1508E3}">
      <dsp:nvSpPr>
        <dsp:cNvPr id="0" name=""/>
        <dsp:cNvSpPr/>
      </dsp:nvSpPr>
      <dsp:spPr>
        <a:xfrm rot="10800000">
          <a:off x="0" y="1847001"/>
          <a:ext cx="3356790" cy="1847001"/>
        </a:xfrm>
        <a:prstGeom prst="round1Rect">
          <a:avLst/>
        </a:prstGeom>
        <a:noFill/>
        <a:ln w="38100" cap="flat" cmpd="sng" algn="ctr">
          <a:solidFill>
            <a:srgbClr val="38D2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rgbClr val="0D0B23"/>
              </a:solidFill>
              <a:latin typeface="+mn-lt"/>
              <a:ea typeface="+mn-ea"/>
              <a:cs typeface="+mn-cs"/>
            </a:rPr>
            <a:t>Delivered  by trained TA three times per week for 8 weeks</a:t>
          </a:r>
        </a:p>
      </dsp:txBody>
      <dsp:txXfrm rot="10800000">
        <a:off x="0" y="2308751"/>
        <a:ext cx="3356790" cy="1385251"/>
      </dsp:txXfrm>
    </dsp:sp>
    <dsp:sp modelId="{37C3D51E-7E84-4ED5-8CB7-6CBBE43B2B22}">
      <dsp:nvSpPr>
        <dsp:cNvPr id="0" name=""/>
        <dsp:cNvSpPr/>
      </dsp:nvSpPr>
      <dsp:spPr>
        <a:xfrm rot="5400000">
          <a:off x="4089630" y="1092107"/>
          <a:ext cx="1847001" cy="3356790"/>
        </a:xfrm>
        <a:prstGeom prst="round1Rect">
          <a:avLst/>
        </a:prstGeom>
        <a:noFill/>
        <a:ln w="38100" cap="flat" cmpd="sng" algn="ctr">
          <a:solidFill>
            <a:srgbClr val="38D2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rgbClr val="0D0B23"/>
              </a:solidFill>
              <a:latin typeface="+mn-lt"/>
              <a:ea typeface="+mn-ea"/>
              <a:cs typeface="+mn-cs"/>
            </a:rPr>
            <a:t>Teacher Manual</a:t>
          </a:r>
        </a:p>
        <a:p>
          <a:pPr marL="0" lvl="0" indent="0" algn="ctr" defTabSz="711200">
            <a:lnSpc>
              <a:spcPct val="90000"/>
            </a:lnSpc>
            <a:spcBef>
              <a:spcPct val="0"/>
            </a:spcBef>
            <a:spcAft>
              <a:spcPct val="35000"/>
            </a:spcAft>
            <a:buNone/>
          </a:pPr>
          <a:r>
            <a:rPr lang="en-GB" sz="1600" b="1" kern="1200" dirty="0">
              <a:solidFill>
                <a:srgbClr val="0D0B23"/>
              </a:solidFill>
              <a:latin typeface="+mn-lt"/>
              <a:ea typeface="+mn-ea"/>
              <a:cs typeface="+mn-cs"/>
            </a:rPr>
            <a:t>Whole class activities &amp; homework</a:t>
          </a:r>
        </a:p>
      </dsp:txBody>
      <dsp:txXfrm rot="-5400000">
        <a:off x="3334736" y="2308751"/>
        <a:ext cx="3356790" cy="1385251"/>
      </dsp:txXfrm>
    </dsp:sp>
    <dsp:sp modelId="{7AB1969D-8EBC-4D59-B5F1-3F960D589056}">
      <dsp:nvSpPr>
        <dsp:cNvPr id="0" name=""/>
        <dsp:cNvSpPr/>
      </dsp:nvSpPr>
      <dsp:spPr>
        <a:xfrm>
          <a:off x="2176663" y="1375452"/>
          <a:ext cx="2360253" cy="943097"/>
        </a:xfrm>
        <a:prstGeom prst="roundRect">
          <a:avLst/>
        </a:prstGeom>
        <a:solidFill>
          <a:srgbClr val="38D2D5"/>
        </a:solidFill>
        <a:ln w="38100" cap="flat" cmpd="sng" algn="ctr">
          <a:solidFill>
            <a:srgbClr val="38D2D5"/>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rgbClr val="0D0B23"/>
              </a:solidFill>
              <a:latin typeface="+mn-lt"/>
              <a:ea typeface="+mn-ea"/>
              <a:cs typeface="+mn-cs"/>
            </a:rPr>
            <a:t>Targeted intervention</a:t>
          </a:r>
        </a:p>
      </dsp:txBody>
      <dsp:txXfrm>
        <a:off x="2222701" y="1421490"/>
        <a:ext cx="2268177" cy="8510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69515D-A12E-4DB7-B5CD-30D289F9FCC9}">
      <dsp:nvSpPr>
        <dsp:cNvPr id="0" name=""/>
        <dsp:cNvSpPr/>
      </dsp:nvSpPr>
      <dsp:spPr>
        <a:xfrm>
          <a:off x="3535996" y="1522788"/>
          <a:ext cx="1995778" cy="1082487"/>
        </a:xfrm>
        <a:prstGeom prst="roundRect">
          <a:avLst/>
        </a:prstGeom>
        <a:solidFill>
          <a:srgbClr val="DCDCDC"/>
        </a:solidFill>
        <a:ln w="38100" cap="flat" cmpd="sng" algn="ctr">
          <a:solidFill>
            <a:srgbClr val="DCDCD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b="1" kern="1200" dirty="0">
              <a:ln>
                <a:noFill/>
              </a:ln>
              <a:solidFill>
                <a:srgbClr val="0D0B23"/>
              </a:solidFill>
              <a:latin typeface="Arial" panose="020B0604020202020204" pitchFamily="34" charset="0"/>
              <a:cs typeface="Arial" panose="020B0604020202020204" pitchFamily="34" charset="0"/>
            </a:rPr>
            <a:t>Language for learning</a:t>
          </a:r>
        </a:p>
      </dsp:txBody>
      <dsp:txXfrm>
        <a:off x="3588839" y="1575631"/>
        <a:ext cx="1890092" cy="976801"/>
      </dsp:txXfrm>
    </dsp:sp>
    <dsp:sp modelId="{259FBDDD-C322-4DA5-8384-1123E89EDE6A}">
      <dsp:nvSpPr>
        <dsp:cNvPr id="0" name=""/>
        <dsp:cNvSpPr/>
      </dsp:nvSpPr>
      <dsp:spPr>
        <a:xfrm rot="16319450">
          <a:off x="4462984" y="1421639"/>
          <a:ext cx="185882" cy="16721"/>
        </a:xfrm>
        <a:custGeom>
          <a:avLst/>
          <a:gdLst/>
          <a:ahLst/>
          <a:cxnLst/>
          <a:rect l="0" t="0" r="0" b="0"/>
          <a:pathLst>
            <a:path>
              <a:moveTo>
                <a:pt x="0" y="8360"/>
              </a:moveTo>
              <a:lnTo>
                <a:pt x="185882" y="8360"/>
              </a:lnTo>
            </a:path>
          </a:pathLst>
        </a:custGeom>
        <a:noFill/>
        <a:ln w="38100" cap="flat" cmpd="sng" algn="ctr">
          <a:solidFill>
            <a:srgbClr val="DCDCDC"/>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551278" y="1425352"/>
        <a:ext cx="9294" cy="9294"/>
      </dsp:txXfrm>
    </dsp:sp>
    <dsp:sp modelId="{AD2FAB91-16AD-48DD-8B0C-9E37B36058E5}">
      <dsp:nvSpPr>
        <dsp:cNvPr id="0" name=""/>
        <dsp:cNvSpPr/>
      </dsp:nvSpPr>
      <dsp:spPr>
        <a:xfrm>
          <a:off x="3973794" y="488931"/>
          <a:ext cx="1200198" cy="848310"/>
        </a:xfrm>
        <a:prstGeom prst="roundRect">
          <a:avLst/>
        </a:prstGeom>
        <a:solidFill>
          <a:srgbClr val="DCDCDC"/>
        </a:solidFill>
        <a:ln w="38100" cap="flat" cmpd="sng" algn="ctr">
          <a:solidFill>
            <a:srgbClr val="DCDCD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ln>
                <a:noFill/>
              </a:ln>
              <a:solidFill>
                <a:srgbClr val="0D0B23"/>
              </a:solidFill>
              <a:latin typeface="Arial" panose="020B0604020202020204" pitchFamily="34" charset="0"/>
              <a:cs typeface="Arial" panose="020B0604020202020204" pitchFamily="34" charset="0"/>
            </a:rPr>
            <a:t>Class discussions</a:t>
          </a:r>
        </a:p>
      </dsp:txBody>
      <dsp:txXfrm>
        <a:off x="4015205" y="530342"/>
        <a:ext cx="1117376" cy="765488"/>
      </dsp:txXfrm>
    </dsp:sp>
    <dsp:sp modelId="{AC2436C7-11C2-42F0-8293-48A7FD18CF48}">
      <dsp:nvSpPr>
        <dsp:cNvPr id="0" name=""/>
        <dsp:cNvSpPr/>
      </dsp:nvSpPr>
      <dsp:spPr>
        <a:xfrm rot="20805019">
          <a:off x="5439048" y="1752379"/>
          <a:ext cx="765812" cy="16721"/>
        </a:xfrm>
        <a:custGeom>
          <a:avLst/>
          <a:gdLst/>
          <a:ahLst/>
          <a:cxnLst/>
          <a:rect l="0" t="0" r="0" b="0"/>
          <a:pathLst>
            <a:path>
              <a:moveTo>
                <a:pt x="0" y="8360"/>
              </a:moveTo>
              <a:lnTo>
                <a:pt x="765812" y="8360"/>
              </a:lnTo>
            </a:path>
          </a:pathLst>
        </a:custGeom>
        <a:noFill/>
        <a:ln w="38100" cap="flat" cmpd="sng" algn="ctr">
          <a:solidFill>
            <a:srgbClr val="DCDCDC"/>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5802809" y="1741594"/>
        <a:ext cx="38290" cy="38290"/>
      </dsp:txXfrm>
    </dsp:sp>
    <dsp:sp modelId="{513428F3-2195-4134-A291-3F443CE35C97}">
      <dsp:nvSpPr>
        <dsp:cNvPr id="0" name=""/>
        <dsp:cNvSpPr/>
      </dsp:nvSpPr>
      <dsp:spPr>
        <a:xfrm>
          <a:off x="6163906" y="1114765"/>
          <a:ext cx="1200198" cy="848310"/>
        </a:xfrm>
        <a:prstGeom prst="roundRect">
          <a:avLst/>
        </a:prstGeom>
        <a:solidFill>
          <a:srgbClr val="DCDCDC"/>
        </a:solidFill>
        <a:ln w="38100" cap="flat" cmpd="sng" algn="ctr">
          <a:solidFill>
            <a:srgbClr val="DCDCD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ln>
                <a:noFill/>
              </a:ln>
              <a:solidFill>
                <a:srgbClr val="0D0B23"/>
              </a:solidFill>
              <a:latin typeface="Arial" panose="020B0604020202020204" pitchFamily="34" charset="0"/>
              <a:cs typeface="Arial" panose="020B0604020202020204" pitchFamily="34" charset="0"/>
            </a:rPr>
            <a:t>Longer and more complex instructions</a:t>
          </a:r>
        </a:p>
      </dsp:txBody>
      <dsp:txXfrm>
        <a:off x="6205317" y="1156176"/>
        <a:ext cx="1117376" cy="765488"/>
      </dsp:txXfrm>
    </dsp:sp>
    <dsp:sp modelId="{DA29F174-7D8E-4351-988A-B97811770AF6}">
      <dsp:nvSpPr>
        <dsp:cNvPr id="0" name=""/>
        <dsp:cNvSpPr/>
      </dsp:nvSpPr>
      <dsp:spPr>
        <a:xfrm rot="763363">
          <a:off x="5445864" y="2346930"/>
          <a:ext cx="756107" cy="16721"/>
        </a:xfrm>
        <a:custGeom>
          <a:avLst/>
          <a:gdLst/>
          <a:ahLst/>
          <a:cxnLst/>
          <a:rect l="0" t="0" r="0" b="0"/>
          <a:pathLst>
            <a:path>
              <a:moveTo>
                <a:pt x="0" y="8360"/>
              </a:moveTo>
              <a:lnTo>
                <a:pt x="756107" y="8360"/>
              </a:lnTo>
            </a:path>
          </a:pathLst>
        </a:custGeom>
        <a:noFill/>
        <a:ln w="38100" cap="flat" cmpd="sng" algn="ctr">
          <a:solidFill>
            <a:srgbClr val="DCDCDC"/>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5805015" y="2336388"/>
        <a:ext cx="37805" cy="37805"/>
      </dsp:txXfrm>
    </dsp:sp>
    <dsp:sp modelId="{E801FB62-D21F-4DDB-A752-8274C428D2B3}">
      <dsp:nvSpPr>
        <dsp:cNvPr id="0" name=""/>
        <dsp:cNvSpPr/>
      </dsp:nvSpPr>
      <dsp:spPr>
        <a:xfrm>
          <a:off x="6164233" y="2143459"/>
          <a:ext cx="1200198" cy="848310"/>
        </a:xfrm>
        <a:prstGeom prst="roundRect">
          <a:avLst/>
        </a:prstGeom>
        <a:solidFill>
          <a:srgbClr val="DCDCDC"/>
        </a:solidFill>
        <a:ln w="38100" cap="flat" cmpd="sng" algn="ctr">
          <a:solidFill>
            <a:srgbClr val="DCDCD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ln>
                <a:noFill/>
              </a:ln>
              <a:solidFill>
                <a:srgbClr val="0D0B23"/>
              </a:solidFill>
              <a:latin typeface="Arial" panose="020B0604020202020204" pitchFamily="34" charset="0"/>
              <a:cs typeface="Arial" panose="020B0604020202020204" pitchFamily="34" charset="0"/>
            </a:rPr>
            <a:t>Inferences, reasoning and predicting</a:t>
          </a:r>
        </a:p>
      </dsp:txBody>
      <dsp:txXfrm>
        <a:off x="6205644" y="2184870"/>
        <a:ext cx="1117376" cy="765488"/>
      </dsp:txXfrm>
    </dsp:sp>
    <dsp:sp modelId="{D61FB9FB-66A4-405C-A02E-969A8C2BB31D}">
      <dsp:nvSpPr>
        <dsp:cNvPr id="0" name=""/>
        <dsp:cNvSpPr/>
      </dsp:nvSpPr>
      <dsp:spPr>
        <a:xfrm rot="2078401">
          <a:off x="5024987" y="2882553"/>
          <a:ext cx="1411486" cy="16721"/>
        </a:xfrm>
        <a:custGeom>
          <a:avLst/>
          <a:gdLst/>
          <a:ahLst/>
          <a:cxnLst/>
          <a:rect l="0" t="0" r="0" b="0"/>
          <a:pathLst>
            <a:path>
              <a:moveTo>
                <a:pt x="0" y="8360"/>
              </a:moveTo>
              <a:lnTo>
                <a:pt x="1411486" y="8360"/>
              </a:lnTo>
            </a:path>
          </a:pathLst>
        </a:custGeom>
        <a:noFill/>
        <a:ln w="38100" cap="flat" cmpd="sng" algn="ctr">
          <a:solidFill>
            <a:srgbClr val="DCDCDC"/>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5695443" y="2855627"/>
        <a:ext cx="70574" cy="70574"/>
      </dsp:txXfrm>
    </dsp:sp>
    <dsp:sp modelId="{F063A1CD-DC1E-46CA-BC3B-6B7AF400BF32}">
      <dsp:nvSpPr>
        <dsp:cNvPr id="0" name=""/>
        <dsp:cNvSpPr/>
      </dsp:nvSpPr>
      <dsp:spPr>
        <a:xfrm>
          <a:off x="6140414" y="3164403"/>
          <a:ext cx="1200198" cy="848310"/>
        </a:xfrm>
        <a:prstGeom prst="roundRect">
          <a:avLst/>
        </a:prstGeom>
        <a:solidFill>
          <a:srgbClr val="DCDCDC"/>
        </a:solidFill>
        <a:ln w="38100" cap="flat" cmpd="sng" algn="ctr">
          <a:solidFill>
            <a:srgbClr val="DCDCD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ln>
                <a:noFill/>
              </a:ln>
              <a:solidFill>
                <a:srgbClr val="0D0B23"/>
              </a:solidFill>
              <a:latin typeface="Arial" panose="020B0604020202020204" pitchFamily="34" charset="0"/>
              <a:cs typeface="Arial" panose="020B0604020202020204" pitchFamily="34" charset="0"/>
            </a:rPr>
            <a:t>More precise clarification</a:t>
          </a:r>
        </a:p>
      </dsp:txBody>
      <dsp:txXfrm>
        <a:off x="6181825" y="3205814"/>
        <a:ext cx="1117376" cy="765488"/>
      </dsp:txXfrm>
    </dsp:sp>
    <dsp:sp modelId="{A84B56AC-C3E5-43AA-84C7-5ED62853D4A6}">
      <dsp:nvSpPr>
        <dsp:cNvPr id="0" name=""/>
        <dsp:cNvSpPr/>
      </dsp:nvSpPr>
      <dsp:spPr>
        <a:xfrm rot="3752234">
          <a:off x="4620807" y="2879336"/>
          <a:ext cx="682342" cy="16721"/>
        </a:xfrm>
        <a:custGeom>
          <a:avLst/>
          <a:gdLst/>
          <a:ahLst/>
          <a:cxnLst/>
          <a:rect l="0" t="0" r="0" b="0"/>
          <a:pathLst>
            <a:path>
              <a:moveTo>
                <a:pt x="0" y="8360"/>
              </a:moveTo>
              <a:lnTo>
                <a:pt x="682342" y="8360"/>
              </a:lnTo>
            </a:path>
          </a:pathLst>
        </a:custGeom>
        <a:noFill/>
        <a:ln w="38100" cap="flat" cmpd="sng" algn="ctr">
          <a:solidFill>
            <a:srgbClr val="DCDCDC"/>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944920" y="2870638"/>
        <a:ext cx="34117" cy="34117"/>
      </dsp:txXfrm>
    </dsp:sp>
    <dsp:sp modelId="{C23248D8-5CC4-41F4-9059-E567CAA230D3}">
      <dsp:nvSpPr>
        <dsp:cNvPr id="0" name=""/>
        <dsp:cNvSpPr/>
      </dsp:nvSpPr>
      <dsp:spPr>
        <a:xfrm>
          <a:off x="4726148" y="3164407"/>
          <a:ext cx="1200198" cy="848310"/>
        </a:xfrm>
        <a:prstGeom prst="roundRect">
          <a:avLst/>
        </a:prstGeom>
        <a:solidFill>
          <a:srgbClr val="DCDCDC"/>
        </a:solidFill>
        <a:ln w="38100" cap="flat" cmpd="sng" algn="ctr">
          <a:solidFill>
            <a:srgbClr val="DCDCD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ln>
                <a:noFill/>
              </a:ln>
              <a:solidFill>
                <a:srgbClr val="0D0B23"/>
              </a:solidFill>
              <a:latin typeface="Arial" panose="020B0604020202020204" pitchFamily="34" charset="0"/>
              <a:cs typeface="Arial" panose="020B0604020202020204" pitchFamily="34" charset="0"/>
            </a:rPr>
            <a:t>Clear speech</a:t>
          </a:r>
        </a:p>
      </dsp:txBody>
      <dsp:txXfrm>
        <a:off x="4767559" y="3205818"/>
        <a:ext cx="1117376" cy="765488"/>
      </dsp:txXfrm>
    </dsp:sp>
    <dsp:sp modelId="{3FF1BBF0-6BC4-4F23-83CF-0AD9B1612C89}">
      <dsp:nvSpPr>
        <dsp:cNvPr id="0" name=""/>
        <dsp:cNvSpPr/>
      </dsp:nvSpPr>
      <dsp:spPr>
        <a:xfrm rot="6767005">
          <a:off x="3868215" y="2878490"/>
          <a:ext cx="640139" cy="16721"/>
        </a:xfrm>
        <a:custGeom>
          <a:avLst/>
          <a:gdLst/>
          <a:ahLst/>
          <a:cxnLst/>
          <a:rect l="0" t="0" r="0" b="0"/>
          <a:pathLst>
            <a:path>
              <a:moveTo>
                <a:pt x="0" y="8360"/>
              </a:moveTo>
              <a:lnTo>
                <a:pt x="640139" y="8360"/>
              </a:lnTo>
            </a:path>
          </a:pathLst>
        </a:custGeom>
        <a:noFill/>
        <a:ln w="38100" cap="flat" cmpd="sng" algn="ctr">
          <a:solidFill>
            <a:srgbClr val="DCDCDC"/>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4172281" y="2870847"/>
        <a:ext cx="32006" cy="32006"/>
      </dsp:txXfrm>
    </dsp:sp>
    <dsp:sp modelId="{B15F5F61-626E-44C5-A9D3-8E4306D16797}">
      <dsp:nvSpPr>
        <dsp:cNvPr id="0" name=""/>
        <dsp:cNvSpPr/>
      </dsp:nvSpPr>
      <dsp:spPr>
        <a:xfrm>
          <a:off x="3293452" y="3164407"/>
          <a:ext cx="1200198" cy="848310"/>
        </a:xfrm>
        <a:prstGeom prst="roundRect">
          <a:avLst/>
        </a:prstGeom>
        <a:solidFill>
          <a:srgbClr val="DCDCDC"/>
        </a:solidFill>
        <a:ln w="38100" cap="flat" cmpd="sng" algn="ctr">
          <a:solidFill>
            <a:srgbClr val="DCDCD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ln>
                <a:noFill/>
              </a:ln>
              <a:solidFill>
                <a:srgbClr val="0D0B23"/>
              </a:solidFill>
              <a:latin typeface="Arial" panose="020B0604020202020204" pitchFamily="34" charset="0"/>
              <a:cs typeface="Arial" panose="020B0604020202020204" pitchFamily="34" charset="0"/>
            </a:rPr>
            <a:t>Narrative skills</a:t>
          </a:r>
        </a:p>
      </dsp:txBody>
      <dsp:txXfrm>
        <a:off x="3334863" y="3205818"/>
        <a:ext cx="1117376" cy="765488"/>
      </dsp:txXfrm>
    </dsp:sp>
    <dsp:sp modelId="{746712D5-021C-4FDF-81A3-117CB814E883}">
      <dsp:nvSpPr>
        <dsp:cNvPr id="0" name=""/>
        <dsp:cNvSpPr/>
      </dsp:nvSpPr>
      <dsp:spPr>
        <a:xfrm rot="8630829">
          <a:off x="2736396" y="2882803"/>
          <a:ext cx="1330806" cy="16721"/>
        </a:xfrm>
        <a:custGeom>
          <a:avLst/>
          <a:gdLst/>
          <a:ahLst/>
          <a:cxnLst/>
          <a:rect l="0" t="0" r="0" b="0"/>
          <a:pathLst>
            <a:path>
              <a:moveTo>
                <a:pt x="0" y="8360"/>
              </a:moveTo>
              <a:lnTo>
                <a:pt x="1330806" y="8360"/>
              </a:lnTo>
            </a:path>
          </a:pathLst>
        </a:custGeom>
        <a:noFill/>
        <a:ln w="38100" cap="flat" cmpd="sng" algn="ctr">
          <a:solidFill>
            <a:srgbClr val="DCDCDC"/>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3368529" y="2857894"/>
        <a:ext cx="66540" cy="66540"/>
      </dsp:txXfrm>
    </dsp:sp>
    <dsp:sp modelId="{67B6D1EC-F720-48BA-977B-5CC00BBCBD92}">
      <dsp:nvSpPr>
        <dsp:cNvPr id="0" name=""/>
        <dsp:cNvSpPr/>
      </dsp:nvSpPr>
      <dsp:spPr>
        <a:xfrm>
          <a:off x="1847176" y="3164408"/>
          <a:ext cx="1200198" cy="848310"/>
        </a:xfrm>
        <a:prstGeom prst="roundRect">
          <a:avLst/>
        </a:prstGeom>
        <a:solidFill>
          <a:srgbClr val="DCDCDC"/>
        </a:solidFill>
        <a:ln w="38100" cap="flat" cmpd="sng" algn="ctr">
          <a:solidFill>
            <a:srgbClr val="DCDCD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ln>
                <a:noFill/>
              </a:ln>
              <a:solidFill>
                <a:srgbClr val="0D0B23"/>
              </a:solidFill>
              <a:latin typeface="Arial" panose="020B0604020202020204" pitchFamily="34" charset="0"/>
              <a:cs typeface="Arial" panose="020B0604020202020204" pitchFamily="34" charset="0"/>
            </a:rPr>
            <a:t>Contribute ideas</a:t>
          </a:r>
        </a:p>
      </dsp:txBody>
      <dsp:txXfrm>
        <a:off x="1888587" y="3205819"/>
        <a:ext cx="1117376" cy="765488"/>
      </dsp:txXfrm>
    </dsp:sp>
    <dsp:sp modelId="{740961A3-BB4D-4AD0-898B-CD881998CACC}">
      <dsp:nvSpPr>
        <dsp:cNvPr id="0" name=""/>
        <dsp:cNvSpPr/>
      </dsp:nvSpPr>
      <dsp:spPr>
        <a:xfrm rot="9998294">
          <a:off x="3007905" y="2344466"/>
          <a:ext cx="620297" cy="16721"/>
        </a:xfrm>
        <a:custGeom>
          <a:avLst/>
          <a:gdLst/>
          <a:ahLst/>
          <a:cxnLst/>
          <a:rect l="0" t="0" r="0" b="0"/>
          <a:pathLst>
            <a:path>
              <a:moveTo>
                <a:pt x="0" y="8360"/>
              </a:moveTo>
              <a:lnTo>
                <a:pt x="620297" y="8360"/>
              </a:lnTo>
            </a:path>
          </a:pathLst>
        </a:custGeom>
        <a:noFill/>
        <a:ln w="38100" cap="flat" cmpd="sng" algn="ctr">
          <a:solidFill>
            <a:srgbClr val="DCDCDC"/>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3302547" y="2337319"/>
        <a:ext cx="31014" cy="31014"/>
      </dsp:txXfrm>
    </dsp:sp>
    <dsp:sp modelId="{58D1DAD2-8D53-4359-A016-706644D1E79F}">
      <dsp:nvSpPr>
        <dsp:cNvPr id="0" name=""/>
        <dsp:cNvSpPr/>
      </dsp:nvSpPr>
      <dsp:spPr>
        <a:xfrm>
          <a:off x="1847364" y="2135461"/>
          <a:ext cx="1200198" cy="848310"/>
        </a:xfrm>
        <a:prstGeom prst="roundRect">
          <a:avLst/>
        </a:prstGeom>
        <a:solidFill>
          <a:srgbClr val="DCDCDC"/>
        </a:solidFill>
        <a:ln w="38100" cap="flat" cmpd="sng" algn="ctr">
          <a:solidFill>
            <a:srgbClr val="DCDCD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ln>
                <a:noFill/>
              </a:ln>
              <a:solidFill>
                <a:srgbClr val="0D0B23"/>
              </a:solidFill>
              <a:latin typeface="Arial" panose="020B0604020202020204" pitchFamily="34" charset="0"/>
              <a:cs typeface="Arial" panose="020B0604020202020204" pitchFamily="34" charset="0"/>
            </a:rPr>
            <a:t>Group working</a:t>
          </a:r>
        </a:p>
      </dsp:txBody>
      <dsp:txXfrm>
        <a:off x="1888775" y="2176872"/>
        <a:ext cx="1117376" cy="765488"/>
      </dsp:txXfrm>
    </dsp:sp>
    <dsp:sp modelId="{CCC45076-2A98-454A-8560-174D923FFD28}">
      <dsp:nvSpPr>
        <dsp:cNvPr id="0" name=""/>
        <dsp:cNvSpPr/>
      </dsp:nvSpPr>
      <dsp:spPr>
        <a:xfrm rot="11678929">
          <a:off x="3016414" y="1741193"/>
          <a:ext cx="628747" cy="16721"/>
        </a:xfrm>
        <a:custGeom>
          <a:avLst/>
          <a:gdLst/>
          <a:ahLst/>
          <a:cxnLst/>
          <a:rect l="0" t="0" r="0" b="0"/>
          <a:pathLst>
            <a:path>
              <a:moveTo>
                <a:pt x="0" y="8360"/>
              </a:moveTo>
              <a:lnTo>
                <a:pt x="628747" y="8360"/>
              </a:lnTo>
            </a:path>
          </a:pathLst>
        </a:custGeom>
        <a:noFill/>
        <a:ln w="38100" cap="flat" cmpd="sng" algn="ctr">
          <a:solidFill>
            <a:srgbClr val="DCDCDC"/>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3315068" y="1733835"/>
        <a:ext cx="31437" cy="31437"/>
      </dsp:txXfrm>
    </dsp:sp>
    <dsp:sp modelId="{723E6269-B3E0-4F52-8298-8237135E3D90}">
      <dsp:nvSpPr>
        <dsp:cNvPr id="0" name=""/>
        <dsp:cNvSpPr/>
      </dsp:nvSpPr>
      <dsp:spPr>
        <a:xfrm>
          <a:off x="1863690" y="1098773"/>
          <a:ext cx="1200198" cy="848310"/>
        </a:xfrm>
        <a:prstGeom prst="roundRect">
          <a:avLst/>
        </a:prstGeom>
        <a:solidFill>
          <a:srgbClr val="DCDCDC"/>
        </a:solidFill>
        <a:ln w="38100" cap="flat" cmpd="sng" algn="ctr">
          <a:solidFill>
            <a:srgbClr val="DCDCD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ln>
                <a:noFill/>
              </a:ln>
              <a:solidFill>
                <a:srgbClr val="0D0B23"/>
              </a:solidFill>
              <a:latin typeface="Arial" panose="020B0604020202020204" pitchFamily="34" charset="0"/>
              <a:cs typeface="Arial" panose="020B0604020202020204" pitchFamily="34" charset="0"/>
            </a:rPr>
            <a:t>Organisational skills</a:t>
          </a:r>
        </a:p>
      </dsp:txBody>
      <dsp:txXfrm>
        <a:off x="1905101" y="1140184"/>
        <a:ext cx="1117376" cy="7654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15E3B2-6566-4DA4-BAF9-ADB39EBAAE9B}">
      <dsp:nvSpPr>
        <dsp:cNvPr id="0" name=""/>
        <dsp:cNvSpPr/>
      </dsp:nvSpPr>
      <dsp:spPr>
        <a:xfrm>
          <a:off x="3988689" y="1929475"/>
          <a:ext cx="1466340" cy="1466340"/>
        </a:xfrm>
        <a:prstGeom prst="ellipse">
          <a:avLst/>
        </a:prstGeom>
        <a:solidFill>
          <a:srgbClr val="DCDCDC"/>
        </a:solidFill>
        <a:ln w="76200" cap="flat" cmpd="sng" algn="ctr">
          <a:solidFill>
            <a:srgbClr val="38D2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0D0B23"/>
              </a:solidFill>
            </a:rPr>
            <a:t>Phase 1</a:t>
          </a:r>
        </a:p>
      </dsp:txBody>
      <dsp:txXfrm>
        <a:off x="4203430" y="2144216"/>
        <a:ext cx="1036858" cy="1036858"/>
      </dsp:txXfrm>
    </dsp:sp>
    <dsp:sp modelId="{31DAF3DB-4DE6-4BC3-A41F-00E7F709C593}">
      <dsp:nvSpPr>
        <dsp:cNvPr id="0" name=""/>
        <dsp:cNvSpPr/>
      </dsp:nvSpPr>
      <dsp:spPr>
        <a:xfrm rot="16200000">
          <a:off x="4500196" y="1693837"/>
          <a:ext cx="443326" cy="27948"/>
        </a:xfrm>
        <a:custGeom>
          <a:avLst/>
          <a:gdLst/>
          <a:ahLst/>
          <a:cxnLst/>
          <a:rect l="0" t="0" r="0" b="0"/>
          <a:pathLst>
            <a:path>
              <a:moveTo>
                <a:pt x="0" y="13974"/>
              </a:moveTo>
              <a:lnTo>
                <a:pt x="443326" y="139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710776" y="1696728"/>
        <a:ext cx="22166" cy="22166"/>
      </dsp:txXfrm>
    </dsp:sp>
    <dsp:sp modelId="{8D9496B4-EBEE-4997-B1A4-E5EC7C67E7AB}">
      <dsp:nvSpPr>
        <dsp:cNvPr id="0" name=""/>
        <dsp:cNvSpPr/>
      </dsp:nvSpPr>
      <dsp:spPr>
        <a:xfrm>
          <a:off x="3988689" y="19807"/>
          <a:ext cx="1466340" cy="1466340"/>
        </a:xfrm>
        <a:prstGeom prst="ellipse">
          <a:avLst/>
        </a:prstGeom>
        <a:solidFill>
          <a:srgbClr val="DCDCDC"/>
        </a:solidFill>
        <a:ln w="76200" cap="flat" cmpd="sng" algn="ctr">
          <a:solidFill>
            <a:srgbClr val="38D2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rgbClr val="0D0B23"/>
              </a:solidFill>
              <a:latin typeface="Calibri"/>
              <a:ea typeface="+mn-ea"/>
              <a:cs typeface="+mn-cs"/>
            </a:rPr>
            <a:t>Active and waiting comparison schools</a:t>
          </a:r>
          <a:endParaRPr lang="en-GB" sz="1600" b="1" kern="1200" dirty="0">
            <a:solidFill>
              <a:srgbClr val="0D0B23"/>
            </a:solidFill>
          </a:endParaRPr>
        </a:p>
      </dsp:txBody>
      <dsp:txXfrm>
        <a:off x="4203430" y="234548"/>
        <a:ext cx="1036858" cy="1036858"/>
      </dsp:txXfrm>
    </dsp:sp>
    <dsp:sp modelId="{58917DBD-6C51-4C2E-85ED-A1B2A00FA8F1}">
      <dsp:nvSpPr>
        <dsp:cNvPr id="0" name=""/>
        <dsp:cNvSpPr/>
      </dsp:nvSpPr>
      <dsp:spPr>
        <a:xfrm>
          <a:off x="5455030" y="2648671"/>
          <a:ext cx="443326" cy="27948"/>
        </a:xfrm>
        <a:custGeom>
          <a:avLst/>
          <a:gdLst/>
          <a:ahLst/>
          <a:cxnLst/>
          <a:rect l="0" t="0" r="0" b="0"/>
          <a:pathLst>
            <a:path>
              <a:moveTo>
                <a:pt x="0" y="13974"/>
              </a:moveTo>
              <a:lnTo>
                <a:pt x="443326" y="139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5665610" y="2651562"/>
        <a:ext cx="22166" cy="22166"/>
      </dsp:txXfrm>
    </dsp:sp>
    <dsp:sp modelId="{8EC51494-37B8-44C9-93FF-02E5E5218278}">
      <dsp:nvSpPr>
        <dsp:cNvPr id="0" name=""/>
        <dsp:cNvSpPr/>
      </dsp:nvSpPr>
      <dsp:spPr>
        <a:xfrm>
          <a:off x="5898356" y="1929475"/>
          <a:ext cx="1466340" cy="1466340"/>
        </a:xfrm>
        <a:prstGeom prst="ellipse">
          <a:avLst/>
        </a:prstGeom>
        <a:solidFill>
          <a:srgbClr val="DCDCDC"/>
        </a:solidFill>
        <a:ln w="76200" cap="flat" cmpd="sng" algn="ctr">
          <a:solidFill>
            <a:srgbClr val="38D2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rgbClr val="0D0B23"/>
              </a:solidFill>
              <a:latin typeface="Calibri"/>
              <a:ea typeface="+mn-ea"/>
              <a:cs typeface="+mn-cs"/>
            </a:rPr>
            <a:t>Years</a:t>
          </a:r>
        </a:p>
        <a:p>
          <a:pPr marL="0" lvl="0" indent="0" algn="ctr" defTabSz="711200">
            <a:lnSpc>
              <a:spcPct val="90000"/>
            </a:lnSpc>
            <a:spcBef>
              <a:spcPct val="0"/>
            </a:spcBef>
            <a:spcAft>
              <a:spcPct val="35000"/>
            </a:spcAft>
            <a:buNone/>
          </a:pPr>
          <a:r>
            <a:rPr lang="en-GB" sz="1600" kern="1200" dirty="0">
              <a:solidFill>
                <a:srgbClr val="0D0B23"/>
              </a:solidFill>
              <a:latin typeface="Calibri"/>
              <a:ea typeface="+mn-ea"/>
              <a:cs typeface="+mn-cs"/>
            </a:rPr>
            <a:t>3 &amp; 4</a:t>
          </a:r>
          <a:endParaRPr lang="en-GB" sz="1600" b="1" kern="1200" dirty="0">
            <a:solidFill>
              <a:srgbClr val="0D0B23"/>
            </a:solidFill>
          </a:endParaRPr>
        </a:p>
      </dsp:txBody>
      <dsp:txXfrm>
        <a:off x="6113097" y="2144216"/>
        <a:ext cx="1036858" cy="1036858"/>
      </dsp:txXfrm>
    </dsp:sp>
    <dsp:sp modelId="{E76291DC-05B6-4203-9693-D15FCF8AF2A8}">
      <dsp:nvSpPr>
        <dsp:cNvPr id="0" name=""/>
        <dsp:cNvSpPr/>
      </dsp:nvSpPr>
      <dsp:spPr>
        <a:xfrm rot="5400000">
          <a:off x="4500196" y="3603504"/>
          <a:ext cx="443326" cy="27948"/>
        </a:xfrm>
        <a:custGeom>
          <a:avLst/>
          <a:gdLst/>
          <a:ahLst/>
          <a:cxnLst/>
          <a:rect l="0" t="0" r="0" b="0"/>
          <a:pathLst>
            <a:path>
              <a:moveTo>
                <a:pt x="0" y="13974"/>
              </a:moveTo>
              <a:lnTo>
                <a:pt x="443326" y="139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710776" y="3606395"/>
        <a:ext cx="22166" cy="22166"/>
      </dsp:txXfrm>
    </dsp:sp>
    <dsp:sp modelId="{7652CC57-03ED-4B65-A6E9-6AF960BF90F9}">
      <dsp:nvSpPr>
        <dsp:cNvPr id="0" name=""/>
        <dsp:cNvSpPr/>
      </dsp:nvSpPr>
      <dsp:spPr>
        <a:xfrm>
          <a:off x="3988689" y="3839142"/>
          <a:ext cx="1466340" cy="1466340"/>
        </a:xfrm>
        <a:prstGeom prst="ellipse">
          <a:avLst/>
        </a:prstGeom>
        <a:solidFill>
          <a:srgbClr val="DCDCDC"/>
        </a:solidFill>
        <a:ln w="76200" cap="flat" cmpd="sng" algn="ctr">
          <a:solidFill>
            <a:srgbClr val="38D2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rgbClr val="0D0B23"/>
              </a:solidFill>
              <a:latin typeface="Calibri"/>
              <a:ea typeface="+mn-ea"/>
              <a:cs typeface="+mn-cs"/>
            </a:rPr>
            <a:t>Kirkby, Leeds, Somerset, York</a:t>
          </a:r>
          <a:endParaRPr lang="en-GB" sz="1600" b="1" kern="1200" dirty="0">
            <a:solidFill>
              <a:srgbClr val="0D0B23"/>
            </a:solidFill>
          </a:endParaRPr>
        </a:p>
      </dsp:txBody>
      <dsp:txXfrm>
        <a:off x="4203430" y="4053883"/>
        <a:ext cx="1036858" cy="1036858"/>
      </dsp:txXfrm>
    </dsp:sp>
    <dsp:sp modelId="{3F0AFD22-2997-4811-9EDF-9DE6A93FD366}">
      <dsp:nvSpPr>
        <dsp:cNvPr id="0" name=""/>
        <dsp:cNvSpPr/>
      </dsp:nvSpPr>
      <dsp:spPr>
        <a:xfrm rot="10800000">
          <a:off x="3545363" y="2648671"/>
          <a:ext cx="443326" cy="27948"/>
        </a:xfrm>
        <a:custGeom>
          <a:avLst/>
          <a:gdLst/>
          <a:ahLst/>
          <a:cxnLst/>
          <a:rect l="0" t="0" r="0" b="0"/>
          <a:pathLst>
            <a:path>
              <a:moveTo>
                <a:pt x="0" y="13974"/>
              </a:moveTo>
              <a:lnTo>
                <a:pt x="443326" y="139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3755943" y="2651562"/>
        <a:ext cx="22166" cy="22166"/>
      </dsp:txXfrm>
    </dsp:sp>
    <dsp:sp modelId="{0B91E70F-0651-44CD-BC6A-45B05F98E70C}">
      <dsp:nvSpPr>
        <dsp:cNvPr id="0" name=""/>
        <dsp:cNvSpPr/>
      </dsp:nvSpPr>
      <dsp:spPr>
        <a:xfrm>
          <a:off x="2079022" y="1929475"/>
          <a:ext cx="1466340" cy="1466340"/>
        </a:xfrm>
        <a:prstGeom prst="ellipse">
          <a:avLst/>
        </a:prstGeom>
        <a:solidFill>
          <a:srgbClr val="DCDCDC"/>
        </a:solidFill>
        <a:ln w="76200" cap="flat" cmpd="sng" algn="ctr">
          <a:solidFill>
            <a:srgbClr val="38D2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rgbClr val="0D0B23"/>
              </a:solidFill>
              <a:latin typeface="Calibri"/>
              <a:ea typeface="+mn-ea"/>
              <a:cs typeface="+mn-cs"/>
            </a:rPr>
            <a:t>Evaluation Assistants</a:t>
          </a:r>
          <a:endParaRPr lang="en-GB" sz="1600" b="1" kern="1200" dirty="0">
            <a:solidFill>
              <a:srgbClr val="0D0B23"/>
            </a:solidFill>
          </a:endParaRPr>
        </a:p>
      </dsp:txBody>
      <dsp:txXfrm>
        <a:off x="2293763" y="2144216"/>
        <a:ext cx="1036858" cy="10368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29A3F-A0B0-4784-83DC-B49FBA884667}">
      <dsp:nvSpPr>
        <dsp:cNvPr id="0" name=""/>
        <dsp:cNvSpPr/>
      </dsp:nvSpPr>
      <dsp:spPr>
        <a:xfrm>
          <a:off x="6414313" y="72821"/>
          <a:ext cx="2915596" cy="1749358"/>
        </a:xfrm>
        <a:prstGeom prst="rect">
          <a:avLst/>
        </a:prstGeom>
        <a:solidFill>
          <a:srgbClr val="0D0B23"/>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 lastClr="FFFFFF"/>
              </a:solidFill>
              <a:latin typeface="+mn-lt"/>
              <a:ea typeface="+mn-ea"/>
              <a:cs typeface="+mn-cs"/>
            </a:rPr>
            <a:t>Assessment of Comprehension and Expression (ACE)</a:t>
          </a:r>
        </a:p>
      </dsp:txBody>
      <dsp:txXfrm>
        <a:off x="6414313" y="72821"/>
        <a:ext cx="2915596" cy="1749358"/>
      </dsp:txXfrm>
    </dsp:sp>
    <dsp:sp modelId="{4C60E1D0-5993-42EA-BE35-0A8470641A94}">
      <dsp:nvSpPr>
        <dsp:cNvPr id="0" name=""/>
        <dsp:cNvSpPr/>
      </dsp:nvSpPr>
      <dsp:spPr>
        <a:xfrm>
          <a:off x="96360" y="2074839"/>
          <a:ext cx="2915596" cy="1749358"/>
        </a:xfrm>
        <a:prstGeom prst="rect">
          <a:avLst/>
        </a:prstGeom>
        <a:solidFill>
          <a:srgbClr val="0D0B23"/>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 lastClr="FFFFFF"/>
              </a:solidFill>
              <a:latin typeface="+mn-lt"/>
              <a:ea typeface="+mn-ea"/>
              <a:cs typeface="+mn-cs"/>
            </a:rPr>
            <a:t>York Assessment of Reading for Comprehension (YARC)</a:t>
          </a:r>
        </a:p>
      </dsp:txBody>
      <dsp:txXfrm>
        <a:off x="96360" y="2074839"/>
        <a:ext cx="2915596" cy="1749358"/>
      </dsp:txXfrm>
    </dsp:sp>
    <dsp:sp modelId="{CAC97D51-2A62-413F-B45E-6A7373B6286D}">
      <dsp:nvSpPr>
        <dsp:cNvPr id="0" name=""/>
        <dsp:cNvSpPr/>
      </dsp:nvSpPr>
      <dsp:spPr>
        <a:xfrm>
          <a:off x="113941" y="70810"/>
          <a:ext cx="2915596" cy="1749358"/>
        </a:xfrm>
        <a:prstGeom prst="rect">
          <a:avLst/>
        </a:prstGeom>
        <a:solidFill>
          <a:srgbClr val="0D0B23"/>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 lastClr="FFFFFF"/>
              </a:solidFill>
              <a:latin typeface="+mn-lt"/>
              <a:ea typeface="+mn-ea"/>
              <a:cs typeface="+mn-cs"/>
            </a:rPr>
            <a:t>SLC Progression Tool</a:t>
          </a:r>
        </a:p>
      </dsp:txBody>
      <dsp:txXfrm>
        <a:off x="113941" y="70810"/>
        <a:ext cx="2915596" cy="1749358"/>
      </dsp:txXfrm>
    </dsp:sp>
    <dsp:sp modelId="{F7283D18-C888-4091-BA44-84DBF9E0729A}">
      <dsp:nvSpPr>
        <dsp:cNvPr id="0" name=""/>
        <dsp:cNvSpPr/>
      </dsp:nvSpPr>
      <dsp:spPr>
        <a:xfrm>
          <a:off x="3301330" y="68670"/>
          <a:ext cx="2915596" cy="1749358"/>
        </a:xfrm>
        <a:prstGeom prst="rect">
          <a:avLst/>
        </a:prstGeom>
        <a:solidFill>
          <a:srgbClr val="0D0B23"/>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 lastClr="FFFFFF"/>
              </a:solidFill>
              <a:latin typeface="+mn-lt"/>
              <a:ea typeface="+mn-ea"/>
              <a:cs typeface="+mn-cs"/>
            </a:rPr>
            <a:t>Learning behaviour checklist</a:t>
          </a:r>
        </a:p>
      </dsp:txBody>
      <dsp:txXfrm>
        <a:off x="3301330" y="68670"/>
        <a:ext cx="2915596" cy="1749358"/>
      </dsp:txXfrm>
    </dsp:sp>
    <dsp:sp modelId="{2957D0FD-BD8C-476C-83C0-AB27D6A36443}">
      <dsp:nvSpPr>
        <dsp:cNvPr id="0" name=""/>
        <dsp:cNvSpPr/>
      </dsp:nvSpPr>
      <dsp:spPr>
        <a:xfrm>
          <a:off x="3264972" y="2084525"/>
          <a:ext cx="2915596" cy="1749358"/>
        </a:xfrm>
        <a:prstGeom prst="rect">
          <a:avLst/>
        </a:prstGeom>
        <a:solidFill>
          <a:srgbClr val="0D0B23"/>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 lastClr="FFFFFF"/>
              </a:solidFill>
              <a:latin typeface="+mn-lt"/>
              <a:ea typeface="+mn-ea"/>
              <a:cs typeface="+mn-cs"/>
            </a:rPr>
            <a:t>Child rating scale</a:t>
          </a:r>
        </a:p>
      </dsp:txBody>
      <dsp:txXfrm>
        <a:off x="3264972" y="2084525"/>
        <a:ext cx="2915596" cy="1749358"/>
      </dsp:txXfrm>
    </dsp:sp>
    <dsp:sp modelId="{7E3B3F90-7B54-47BE-B75A-BAEC82FE2149}">
      <dsp:nvSpPr>
        <dsp:cNvPr id="0" name=""/>
        <dsp:cNvSpPr/>
      </dsp:nvSpPr>
      <dsp:spPr>
        <a:xfrm>
          <a:off x="6414313" y="2084525"/>
          <a:ext cx="2915596" cy="1749358"/>
        </a:xfrm>
        <a:prstGeom prst="rect">
          <a:avLst/>
        </a:prstGeom>
        <a:solidFill>
          <a:srgbClr val="0D0B23"/>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 lastClr="FFFFFF"/>
              </a:solidFill>
              <a:latin typeface="+mn-lt"/>
              <a:ea typeface="+mn-ea"/>
              <a:cs typeface="+mn-cs"/>
            </a:rPr>
            <a:t>Parent questionnaire</a:t>
          </a:r>
        </a:p>
      </dsp:txBody>
      <dsp:txXfrm>
        <a:off x="6414313" y="2084525"/>
        <a:ext cx="2915596" cy="17493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15E3B2-6566-4DA4-BAF9-ADB39EBAAE9B}">
      <dsp:nvSpPr>
        <dsp:cNvPr id="0" name=""/>
        <dsp:cNvSpPr/>
      </dsp:nvSpPr>
      <dsp:spPr>
        <a:xfrm>
          <a:off x="3988689" y="1929475"/>
          <a:ext cx="1466340" cy="1466340"/>
        </a:xfrm>
        <a:prstGeom prst="ellipse">
          <a:avLst/>
        </a:prstGeom>
        <a:solidFill>
          <a:srgbClr val="DCDCDC"/>
        </a:solidFill>
        <a:ln w="76200" cap="flat" cmpd="sng" algn="ctr">
          <a:solidFill>
            <a:srgbClr val="38D2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0D0B23"/>
              </a:solidFill>
            </a:rPr>
            <a:t>Phase 2</a:t>
          </a:r>
        </a:p>
      </dsp:txBody>
      <dsp:txXfrm>
        <a:off x="4203430" y="2144216"/>
        <a:ext cx="1036858" cy="1036858"/>
      </dsp:txXfrm>
    </dsp:sp>
    <dsp:sp modelId="{31DAF3DB-4DE6-4BC3-A41F-00E7F709C593}">
      <dsp:nvSpPr>
        <dsp:cNvPr id="0" name=""/>
        <dsp:cNvSpPr/>
      </dsp:nvSpPr>
      <dsp:spPr>
        <a:xfrm rot="16200000">
          <a:off x="4500196" y="1693837"/>
          <a:ext cx="443326" cy="27948"/>
        </a:xfrm>
        <a:custGeom>
          <a:avLst/>
          <a:gdLst/>
          <a:ahLst/>
          <a:cxnLst/>
          <a:rect l="0" t="0" r="0" b="0"/>
          <a:pathLst>
            <a:path>
              <a:moveTo>
                <a:pt x="0" y="13974"/>
              </a:moveTo>
              <a:lnTo>
                <a:pt x="443326" y="139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b="0" kern="1200">
            <a:solidFill>
              <a:srgbClr val="0D0B23"/>
            </a:solidFill>
          </a:endParaRPr>
        </a:p>
      </dsp:txBody>
      <dsp:txXfrm>
        <a:off x="4710776" y="1696728"/>
        <a:ext cx="22166" cy="22166"/>
      </dsp:txXfrm>
    </dsp:sp>
    <dsp:sp modelId="{8D9496B4-EBEE-4997-B1A4-E5EC7C67E7AB}">
      <dsp:nvSpPr>
        <dsp:cNvPr id="0" name=""/>
        <dsp:cNvSpPr/>
      </dsp:nvSpPr>
      <dsp:spPr>
        <a:xfrm>
          <a:off x="3988689" y="19807"/>
          <a:ext cx="1466340" cy="1466340"/>
        </a:xfrm>
        <a:prstGeom prst="ellipse">
          <a:avLst/>
        </a:prstGeom>
        <a:solidFill>
          <a:srgbClr val="DCDCDC"/>
        </a:solidFill>
        <a:ln w="76200" cap="flat" cmpd="sng" algn="ctr">
          <a:solidFill>
            <a:srgbClr val="38D2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0" kern="1200" dirty="0">
              <a:solidFill>
                <a:srgbClr val="0D0B23"/>
              </a:solidFill>
              <a:latin typeface="Calibri"/>
              <a:ea typeface="+mn-ea"/>
              <a:cs typeface="+mn-cs"/>
            </a:rPr>
            <a:t>New Year 3&amp;4</a:t>
          </a:r>
        </a:p>
        <a:p>
          <a:pPr marL="0" lvl="0" indent="0" algn="ctr" defTabSz="622300">
            <a:lnSpc>
              <a:spcPct val="90000"/>
            </a:lnSpc>
            <a:spcBef>
              <a:spcPct val="0"/>
            </a:spcBef>
            <a:spcAft>
              <a:spcPct val="35000"/>
            </a:spcAft>
            <a:buNone/>
          </a:pPr>
          <a:r>
            <a:rPr lang="en-GB" sz="1400" b="0" kern="1200" dirty="0">
              <a:solidFill>
                <a:srgbClr val="0D0B23"/>
              </a:solidFill>
              <a:latin typeface="Calibri"/>
              <a:ea typeface="+mn-ea"/>
              <a:cs typeface="+mn-cs"/>
            </a:rPr>
            <a:t>Revised version</a:t>
          </a:r>
          <a:endParaRPr lang="en-GB" sz="1400" b="0" kern="1200" dirty="0">
            <a:solidFill>
              <a:srgbClr val="0D0B23"/>
            </a:solidFill>
          </a:endParaRPr>
        </a:p>
      </dsp:txBody>
      <dsp:txXfrm>
        <a:off x="4203430" y="234548"/>
        <a:ext cx="1036858" cy="1036858"/>
      </dsp:txXfrm>
    </dsp:sp>
    <dsp:sp modelId="{58917DBD-6C51-4C2E-85ED-A1B2A00FA8F1}">
      <dsp:nvSpPr>
        <dsp:cNvPr id="0" name=""/>
        <dsp:cNvSpPr/>
      </dsp:nvSpPr>
      <dsp:spPr>
        <a:xfrm>
          <a:off x="5455030" y="2648671"/>
          <a:ext cx="443326" cy="27948"/>
        </a:xfrm>
        <a:custGeom>
          <a:avLst/>
          <a:gdLst/>
          <a:ahLst/>
          <a:cxnLst/>
          <a:rect l="0" t="0" r="0" b="0"/>
          <a:pathLst>
            <a:path>
              <a:moveTo>
                <a:pt x="0" y="13974"/>
              </a:moveTo>
              <a:lnTo>
                <a:pt x="443326" y="139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b="0" kern="1200">
            <a:solidFill>
              <a:srgbClr val="0D0B23"/>
            </a:solidFill>
          </a:endParaRPr>
        </a:p>
      </dsp:txBody>
      <dsp:txXfrm>
        <a:off x="5665610" y="2651562"/>
        <a:ext cx="22166" cy="22166"/>
      </dsp:txXfrm>
    </dsp:sp>
    <dsp:sp modelId="{8EC51494-37B8-44C9-93FF-02E5E5218278}">
      <dsp:nvSpPr>
        <dsp:cNvPr id="0" name=""/>
        <dsp:cNvSpPr/>
      </dsp:nvSpPr>
      <dsp:spPr>
        <a:xfrm>
          <a:off x="5898356" y="1929475"/>
          <a:ext cx="1466340" cy="1466340"/>
        </a:xfrm>
        <a:prstGeom prst="ellipse">
          <a:avLst/>
        </a:prstGeom>
        <a:solidFill>
          <a:srgbClr val="DCDCDC"/>
        </a:solidFill>
        <a:ln w="76200" cap="flat" cmpd="sng" algn="ctr">
          <a:solidFill>
            <a:srgbClr val="38D2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0" kern="1200" dirty="0">
              <a:solidFill>
                <a:srgbClr val="0D0B23"/>
              </a:solidFill>
              <a:latin typeface="Calibri"/>
              <a:ea typeface="+mn-ea"/>
              <a:cs typeface="+mn-cs"/>
            </a:rPr>
            <a:t>Year 5</a:t>
          </a:r>
        </a:p>
      </dsp:txBody>
      <dsp:txXfrm>
        <a:off x="6113097" y="2144216"/>
        <a:ext cx="1036858" cy="1036858"/>
      </dsp:txXfrm>
    </dsp:sp>
    <dsp:sp modelId="{E76291DC-05B6-4203-9693-D15FCF8AF2A8}">
      <dsp:nvSpPr>
        <dsp:cNvPr id="0" name=""/>
        <dsp:cNvSpPr/>
      </dsp:nvSpPr>
      <dsp:spPr>
        <a:xfrm rot="5400000">
          <a:off x="4500196" y="3603504"/>
          <a:ext cx="443326" cy="27948"/>
        </a:xfrm>
        <a:custGeom>
          <a:avLst/>
          <a:gdLst/>
          <a:ahLst/>
          <a:cxnLst/>
          <a:rect l="0" t="0" r="0" b="0"/>
          <a:pathLst>
            <a:path>
              <a:moveTo>
                <a:pt x="0" y="13974"/>
              </a:moveTo>
              <a:lnTo>
                <a:pt x="443326" y="139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b="0" kern="1200">
            <a:solidFill>
              <a:srgbClr val="0D0B23"/>
            </a:solidFill>
          </a:endParaRPr>
        </a:p>
      </dsp:txBody>
      <dsp:txXfrm>
        <a:off x="4710776" y="3606395"/>
        <a:ext cx="22166" cy="22166"/>
      </dsp:txXfrm>
    </dsp:sp>
    <dsp:sp modelId="{7652CC57-03ED-4B65-A6E9-6AF960BF90F9}">
      <dsp:nvSpPr>
        <dsp:cNvPr id="0" name=""/>
        <dsp:cNvSpPr/>
      </dsp:nvSpPr>
      <dsp:spPr>
        <a:xfrm>
          <a:off x="3988689" y="3839142"/>
          <a:ext cx="1466340" cy="1466340"/>
        </a:xfrm>
        <a:prstGeom prst="ellipse">
          <a:avLst/>
        </a:prstGeom>
        <a:solidFill>
          <a:srgbClr val="DCDCDC"/>
        </a:solidFill>
        <a:ln w="76200" cap="flat" cmpd="sng" algn="ctr">
          <a:solidFill>
            <a:srgbClr val="38D2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0" kern="1200" dirty="0">
              <a:solidFill>
                <a:srgbClr val="0D0B23"/>
              </a:solidFill>
              <a:latin typeface="Calibri"/>
              <a:ea typeface="+mn-ea"/>
              <a:cs typeface="+mn-cs"/>
            </a:rPr>
            <a:t>Kirkby, Leeds, </a:t>
          </a:r>
        </a:p>
        <a:p>
          <a:pPr marL="0" lvl="0" indent="0" algn="ctr" defTabSz="622300">
            <a:lnSpc>
              <a:spcPct val="90000"/>
            </a:lnSpc>
            <a:spcBef>
              <a:spcPct val="0"/>
            </a:spcBef>
            <a:spcAft>
              <a:spcPct val="35000"/>
            </a:spcAft>
            <a:buNone/>
          </a:pPr>
          <a:r>
            <a:rPr lang="en-GB" sz="1400" b="0" kern="1200" dirty="0">
              <a:solidFill>
                <a:srgbClr val="0D0B23"/>
              </a:solidFill>
              <a:latin typeface="Calibri"/>
              <a:ea typeface="+mn-ea"/>
              <a:cs typeface="+mn-cs"/>
            </a:rPr>
            <a:t>London, Somerset,</a:t>
          </a:r>
        </a:p>
        <a:p>
          <a:pPr marL="0" lvl="0" indent="0" algn="ctr" defTabSz="622300">
            <a:lnSpc>
              <a:spcPct val="90000"/>
            </a:lnSpc>
            <a:spcBef>
              <a:spcPct val="0"/>
            </a:spcBef>
            <a:spcAft>
              <a:spcPct val="35000"/>
            </a:spcAft>
            <a:buNone/>
          </a:pPr>
          <a:r>
            <a:rPr lang="en-GB" sz="1400" b="0" kern="1200" dirty="0">
              <a:solidFill>
                <a:srgbClr val="0D0B23"/>
              </a:solidFill>
              <a:latin typeface="Calibri"/>
              <a:ea typeface="+mn-ea"/>
              <a:cs typeface="+mn-cs"/>
            </a:rPr>
            <a:t> York</a:t>
          </a:r>
        </a:p>
      </dsp:txBody>
      <dsp:txXfrm>
        <a:off x="4203430" y="4053883"/>
        <a:ext cx="1036858" cy="1036858"/>
      </dsp:txXfrm>
    </dsp:sp>
    <dsp:sp modelId="{3F0AFD22-2997-4811-9EDF-9DE6A93FD366}">
      <dsp:nvSpPr>
        <dsp:cNvPr id="0" name=""/>
        <dsp:cNvSpPr/>
      </dsp:nvSpPr>
      <dsp:spPr>
        <a:xfrm rot="10800000">
          <a:off x="3545363" y="2648671"/>
          <a:ext cx="443326" cy="27948"/>
        </a:xfrm>
        <a:custGeom>
          <a:avLst/>
          <a:gdLst/>
          <a:ahLst/>
          <a:cxnLst/>
          <a:rect l="0" t="0" r="0" b="0"/>
          <a:pathLst>
            <a:path>
              <a:moveTo>
                <a:pt x="0" y="13974"/>
              </a:moveTo>
              <a:lnTo>
                <a:pt x="443326" y="139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b="0" kern="1200">
            <a:solidFill>
              <a:srgbClr val="0D0B23"/>
            </a:solidFill>
          </a:endParaRPr>
        </a:p>
      </dsp:txBody>
      <dsp:txXfrm rot="10800000">
        <a:off x="3755943" y="2651562"/>
        <a:ext cx="22166" cy="22166"/>
      </dsp:txXfrm>
    </dsp:sp>
    <dsp:sp modelId="{0B91E70F-0651-44CD-BC6A-45B05F98E70C}">
      <dsp:nvSpPr>
        <dsp:cNvPr id="0" name=""/>
        <dsp:cNvSpPr/>
      </dsp:nvSpPr>
      <dsp:spPr>
        <a:xfrm>
          <a:off x="2079022" y="1929475"/>
          <a:ext cx="1466340" cy="1466340"/>
        </a:xfrm>
        <a:prstGeom prst="ellipse">
          <a:avLst/>
        </a:prstGeom>
        <a:solidFill>
          <a:srgbClr val="DCDCDC"/>
        </a:solidFill>
        <a:ln w="76200" cap="flat" cmpd="sng" algn="ctr">
          <a:solidFill>
            <a:srgbClr val="38D2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0" kern="1200" dirty="0">
              <a:solidFill>
                <a:srgbClr val="0D0B23"/>
              </a:solidFill>
              <a:latin typeface="Calibri"/>
              <a:ea typeface="+mn-ea"/>
              <a:cs typeface="+mn-cs"/>
            </a:rPr>
            <a:t>TBKS2 Tracker</a:t>
          </a:r>
        </a:p>
      </dsp:txBody>
      <dsp:txXfrm>
        <a:off x="2293763" y="2144216"/>
        <a:ext cx="1036858" cy="10368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DCCFC5-BC29-4032-BE72-93ABF8D2CFED}">
      <dsp:nvSpPr>
        <dsp:cNvPr id="0" name=""/>
        <dsp:cNvSpPr/>
      </dsp:nvSpPr>
      <dsp:spPr>
        <a:xfrm>
          <a:off x="4865307" y="1700938"/>
          <a:ext cx="2096903" cy="2096903"/>
        </a:xfrm>
        <a:prstGeom prst="gear9">
          <a:avLst/>
        </a:prstGeom>
        <a:solidFill>
          <a:srgbClr val="E28DC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kern="1200" dirty="0">
              <a:solidFill>
                <a:srgbClr val="0D0B23"/>
              </a:solidFill>
              <a:latin typeface="Calibri"/>
              <a:ea typeface="+mn-ea"/>
              <a:cs typeface="+mn-cs"/>
            </a:rPr>
            <a:t>Intervention Manual</a:t>
          </a:r>
        </a:p>
      </dsp:txBody>
      <dsp:txXfrm>
        <a:off x="5286878" y="2192128"/>
        <a:ext cx="1253761" cy="1077851"/>
      </dsp:txXfrm>
    </dsp:sp>
    <dsp:sp modelId="{E88B6CAC-1A24-47CC-BC68-EF116170EBE2}">
      <dsp:nvSpPr>
        <dsp:cNvPr id="0" name=""/>
        <dsp:cNvSpPr/>
      </dsp:nvSpPr>
      <dsp:spPr>
        <a:xfrm>
          <a:off x="5112309" y="2992046"/>
          <a:ext cx="2191420" cy="860411"/>
        </a:xfrm>
        <a:prstGeom prst="roundRect">
          <a:avLst>
            <a:gd name="adj" fmla="val 10000"/>
          </a:avLst>
        </a:prstGeom>
        <a:solidFill>
          <a:sysClr val="window" lastClr="FFFFFF">
            <a:alpha val="90000"/>
            <a:hueOff val="0"/>
            <a:satOff val="0"/>
            <a:lumOff val="0"/>
            <a:alphaOff val="0"/>
          </a:sysClr>
        </a:solidFill>
        <a:ln w="25400" cap="flat" cmpd="sng" algn="ctr">
          <a:solidFill>
            <a:srgbClr val="0D0B2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r>
            <a:rPr lang="en-GB" sz="1000" kern="1200" dirty="0">
              <a:solidFill>
                <a:sysClr val="windowText" lastClr="000000">
                  <a:hueOff val="0"/>
                  <a:satOff val="0"/>
                  <a:lumOff val="0"/>
                  <a:alphaOff val="0"/>
                </a:sysClr>
              </a:solidFill>
              <a:latin typeface="+mn-lt"/>
              <a:ea typeface="+mn-ea"/>
              <a:cs typeface="+mn-cs"/>
            </a:rPr>
            <a:t> 4 children + TA</a:t>
          </a:r>
        </a:p>
        <a:p>
          <a:pPr marL="57150" lvl="1" indent="-57150" algn="l" defTabSz="444500">
            <a:lnSpc>
              <a:spcPct val="90000"/>
            </a:lnSpc>
            <a:spcBef>
              <a:spcPct val="0"/>
            </a:spcBef>
            <a:spcAft>
              <a:spcPct val="15000"/>
            </a:spcAft>
            <a:buChar char="•"/>
          </a:pPr>
          <a:r>
            <a:rPr lang="en-GB" sz="1000" kern="1200" dirty="0">
              <a:solidFill>
                <a:sysClr val="windowText" lastClr="000000">
                  <a:hueOff val="0"/>
                  <a:satOff val="0"/>
                  <a:lumOff val="0"/>
                  <a:alphaOff val="0"/>
                </a:sysClr>
              </a:solidFill>
              <a:latin typeface="+mn-lt"/>
              <a:ea typeface="+mn-ea"/>
              <a:cs typeface="+mn-cs"/>
            </a:rPr>
            <a:t> 3x per week; 8 weeks</a:t>
          </a:r>
        </a:p>
        <a:p>
          <a:pPr marL="57150" lvl="1" indent="-57150" algn="l" defTabSz="444500">
            <a:lnSpc>
              <a:spcPct val="90000"/>
            </a:lnSpc>
            <a:spcBef>
              <a:spcPct val="0"/>
            </a:spcBef>
            <a:spcAft>
              <a:spcPct val="15000"/>
            </a:spcAft>
            <a:buChar char="•"/>
          </a:pPr>
          <a:r>
            <a:rPr lang="en-GB" sz="1000" kern="1200" dirty="0">
              <a:solidFill>
                <a:sysClr val="windowText" lastClr="000000">
                  <a:hueOff val="0"/>
                  <a:satOff val="0"/>
                  <a:lumOff val="0"/>
                  <a:alphaOff val="0"/>
                </a:sysClr>
              </a:solidFill>
              <a:latin typeface="+mn-lt"/>
              <a:ea typeface="+mn-ea"/>
              <a:cs typeface="+mn-cs"/>
            </a:rPr>
            <a:t> Resources + organiser box</a:t>
          </a:r>
        </a:p>
        <a:p>
          <a:pPr marL="57150" lvl="1" indent="-57150" algn="l" defTabSz="444500">
            <a:lnSpc>
              <a:spcPct val="90000"/>
            </a:lnSpc>
            <a:spcBef>
              <a:spcPct val="0"/>
            </a:spcBef>
            <a:spcAft>
              <a:spcPct val="15000"/>
            </a:spcAft>
            <a:buChar char="•"/>
          </a:pPr>
          <a:r>
            <a:rPr lang="en-GB" sz="1000" kern="1200" dirty="0">
              <a:solidFill>
                <a:sysClr val="windowText" lastClr="000000">
                  <a:hueOff val="0"/>
                  <a:satOff val="0"/>
                  <a:lumOff val="0"/>
                  <a:alphaOff val="0"/>
                </a:sysClr>
              </a:solidFill>
              <a:latin typeface="+mn-lt"/>
              <a:ea typeface="+mn-ea"/>
              <a:cs typeface="+mn-cs"/>
            </a:rPr>
            <a:t> Tracker before &amp; after</a:t>
          </a:r>
        </a:p>
      </dsp:txBody>
      <dsp:txXfrm>
        <a:off x="5137510" y="3017247"/>
        <a:ext cx="2141018" cy="810009"/>
      </dsp:txXfrm>
    </dsp:sp>
    <dsp:sp modelId="{74E5E928-20E0-4E58-82C0-DF402223CDBD}">
      <dsp:nvSpPr>
        <dsp:cNvPr id="0" name=""/>
        <dsp:cNvSpPr/>
      </dsp:nvSpPr>
      <dsp:spPr>
        <a:xfrm>
          <a:off x="3664092" y="1421451"/>
          <a:ext cx="1525020" cy="1525020"/>
        </a:xfrm>
        <a:prstGeom prst="gear6">
          <a:avLst/>
        </a:prstGeom>
        <a:solidFill>
          <a:srgbClr val="DCDCDC"/>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rgbClr val="0D0B23"/>
              </a:solidFill>
              <a:latin typeface="Calibri"/>
              <a:ea typeface="+mn-ea"/>
              <a:cs typeface="+mn-cs"/>
            </a:rPr>
            <a:t>Teacher Manual</a:t>
          </a:r>
        </a:p>
      </dsp:txBody>
      <dsp:txXfrm>
        <a:off x="4048020" y="1807700"/>
        <a:ext cx="757164" cy="752522"/>
      </dsp:txXfrm>
    </dsp:sp>
    <dsp:sp modelId="{8F42AF82-6AEC-4949-BC8E-1F5D96F58E06}">
      <dsp:nvSpPr>
        <dsp:cNvPr id="0" name=""/>
        <dsp:cNvSpPr/>
      </dsp:nvSpPr>
      <dsp:spPr>
        <a:xfrm>
          <a:off x="3038543" y="2523521"/>
          <a:ext cx="1882094" cy="899002"/>
        </a:xfrm>
        <a:prstGeom prst="roundRect">
          <a:avLst>
            <a:gd name="adj" fmla="val 10000"/>
          </a:avLst>
        </a:prstGeom>
        <a:solidFill>
          <a:sysClr val="window" lastClr="FFFFFF">
            <a:alpha val="90000"/>
            <a:hueOff val="0"/>
            <a:satOff val="0"/>
            <a:lumOff val="0"/>
            <a:alphaOff val="0"/>
          </a:sysClr>
        </a:solidFill>
        <a:ln w="25400" cap="flat" cmpd="sng" algn="ctr">
          <a:solidFill>
            <a:srgbClr val="0D0B2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r>
            <a:rPr lang="en-GB" sz="1000" kern="1200" dirty="0">
              <a:solidFill>
                <a:sysClr val="windowText" lastClr="000000">
                  <a:hueOff val="0"/>
                  <a:satOff val="0"/>
                  <a:lumOff val="0"/>
                  <a:alphaOff val="0"/>
                </a:sysClr>
              </a:solidFill>
              <a:latin typeface="+mn-lt"/>
              <a:ea typeface="+mn-ea"/>
              <a:cs typeface="+mn-cs"/>
            </a:rPr>
            <a:t> Whole class activities</a:t>
          </a:r>
        </a:p>
        <a:p>
          <a:pPr marL="57150" lvl="1" indent="-57150" algn="l" defTabSz="444500">
            <a:lnSpc>
              <a:spcPct val="90000"/>
            </a:lnSpc>
            <a:spcBef>
              <a:spcPct val="0"/>
            </a:spcBef>
            <a:spcAft>
              <a:spcPct val="15000"/>
            </a:spcAft>
            <a:buChar char="•"/>
          </a:pPr>
          <a:r>
            <a:rPr lang="en-GB" sz="1000" kern="1200" dirty="0">
              <a:solidFill>
                <a:sysClr val="windowText" lastClr="000000">
                  <a:hueOff val="0"/>
                  <a:satOff val="0"/>
                  <a:lumOff val="0"/>
                  <a:alphaOff val="0"/>
                </a:sysClr>
              </a:solidFill>
              <a:latin typeface="+mn-lt"/>
              <a:ea typeface="+mn-ea"/>
              <a:cs typeface="+mn-cs"/>
            </a:rPr>
            <a:t> Homework </a:t>
          </a:r>
        </a:p>
        <a:p>
          <a:pPr marL="57150" lvl="1" indent="-57150" algn="l" defTabSz="444500">
            <a:lnSpc>
              <a:spcPct val="90000"/>
            </a:lnSpc>
            <a:spcBef>
              <a:spcPct val="0"/>
            </a:spcBef>
            <a:spcAft>
              <a:spcPct val="15000"/>
            </a:spcAft>
            <a:buChar char="•"/>
          </a:pPr>
          <a:r>
            <a:rPr lang="en-GB" sz="1000" kern="1200" dirty="0">
              <a:solidFill>
                <a:sysClr val="windowText" lastClr="000000">
                  <a:hueOff val="0"/>
                  <a:satOff val="0"/>
                  <a:lumOff val="0"/>
                  <a:alphaOff val="0"/>
                </a:sysClr>
              </a:solidFill>
              <a:latin typeface="+mn-lt"/>
              <a:ea typeface="+mn-ea"/>
              <a:cs typeface="+mn-cs"/>
            </a:rPr>
            <a:t> Tracker</a:t>
          </a:r>
        </a:p>
        <a:p>
          <a:pPr marL="57150" lvl="1" indent="-57150" algn="l" defTabSz="444500">
            <a:lnSpc>
              <a:spcPct val="90000"/>
            </a:lnSpc>
            <a:spcBef>
              <a:spcPct val="0"/>
            </a:spcBef>
            <a:spcAft>
              <a:spcPct val="15000"/>
            </a:spcAft>
            <a:buChar char="•"/>
          </a:pPr>
          <a:r>
            <a:rPr lang="en-GB" sz="1000" kern="1200" dirty="0">
              <a:solidFill>
                <a:sysClr val="windowText" lastClr="000000">
                  <a:hueOff val="0"/>
                  <a:satOff val="0"/>
                  <a:lumOff val="0"/>
                  <a:alphaOff val="0"/>
                </a:sysClr>
              </a:solidFill>
              <a:latin typeface="+mn-lt"/>
              <a:ea typeface="+mn-ea"/>
              <a:cs typeface="+mn-cs"/>
            </a:rPr>
            <a:t> Child self-rating scale</a:t>
          </a:r>
        </a:p>
      </dsp:txBody>
      <dsp:txXfrm>
        <a:off x="3064874" y="2549852"/>
        <a:ext cx="1829432" cy="846340"/>
      </dsp:txXfrm>
    </dsp:sp>
    <dsp:sp modelId="{91776A89-8119-426A-B20D-33AD4FF97532}">
      <dsp:nvSpPr>
        <dsp:cNvPr id="0" name=""/>
        <dsp:cNvSpPr/>
      </dsp:nvSpPr>
      <dsp:spPr>
        <a:xfrm rot="20700000">
          <a:off x="4305282" y="152201"/>
          <a:ext cx="1848208" cy="1608555"/>
        </a:xfrm>
        <a:prstGeom prst="gear6">
          <a:avLst/>
        </a:prstGeom>
        <a:solidFill>
          <a:srgbClr val="38D2D5"/>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0D0B23"/>
              </a:solidFill>
              <a:latin typeface="Calibri"/>
              <a:ea typeface="+mn-ea"/>
              <a:cs typeface="+mn-cs"/>
            </a:rPr>
            <a:t>CDN</a:t>
          </a:r>
          <a:endParaRPr lang="en-GB" sz="2000" kern="1200" dirty="0">
            <a:solidFill>
              <a:srgbClr val="0D0B23"/>
            </a:solidFill>
            <a:latin typeface="Calibri"/>
            <a:ea typeface="+mn-ea"/>
            <a:cs typeface="+mn-cs"/>
          </a:endParaRPr>
        </a:p>
      </dsp:txBody>
      <dsp:txXfrm rot="-20700000">
        <a:off x="4724862" y="490790"/>
        <a:ext cx="1009046" cy="931377"/>
      </dsp:txXfrm>
    </dsp:sp>
    <dsp:sp modelId="{56A3A98F-492B-4EB8-B0D8-E626B13A100D}">
      <dsp:nvSpPr>
        <dsp:cNvPr id="0" name=""/>
        <dsp:cNvSpPr/>
      </dsp:nvSpPr>
      <dsp:spPr>
        <a:xfrm>
          <a:off x="5680132" y="557090"/>
          <a:ext cx="1793824" cy="800635"/>
        </a:xfrm>
        <a:prstGeom prst="roundRect">
          <a:avLst>
            <a:gd name="adj" fmla="val 10000"/>
          </a:avLst>
        </a:prstGeom>
        <a:solidFill>
          <a:sysClr val="window" lastClr="FFFFFF">
            <a:alpha val="90000"/>
            <a:hueOff val="0"/>
            <a:satOff val="0"/>
            <a:lumOff val="0"/>
            <a:alphaOff val="0"/>
          </a:sysClr>
        </a:solidFill>
        <a:ln w="25400" cap="flat" cmpd="sng" algn="ctr">
          <a:solidFill>
            <a:srgbClr val="0D0B2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r>
            <a:rPr lang="en-GB" sz="1000" kern="1200" dirty="0">
              <a:solidFill>
                <a:sysClr val="windowText" lastClr="000000">
                  <a:hueOff val="0"/>
                  <a:satOff val="0"/>
                  <a:lumOff val="0"/>
                  <a:alphaOff val="0"/>
                </a:sysClr>
              </a:solidFill>
              <a:latin typeface="+mn-lt"/>
              <a:ea typeface="+mn-ea"/>
              <a:cs typeface="+mn-cs"/>
            </a:rPr>
            <a:t> Reinforces learning</a:t>
          </a:r>
        </a:p>
        <a:p>
          <a:pPr marL="57150" lvl="1" indent="-57150" algn="l" defTabSz="444500">
            <a:lnSpc>
              <a:spcPct val="90000"/>
            </a:lnSpc>
            <a:spcBef>
              <a:spcPct val="0"/>
            </a:spcBef>
            <a:spcAft>
              <a:spcPct val="15000"/>
            </a:spcAft>
            <a:buChar char="•"/>
          </a:pPr>
          <a:r>
            <a:rPr lang="en-GB" sz="1000" kern="1200" dirty="0">
              <a:solidFill>
                <a:sysClr val="windowText" lastClr="000000">
                  <a:hueOff val="0"/>
                  <a:satOff val="0"/>
                  <a:lumOff val="0"/>
                  <a:alphaOff val="0"/>
                </a:sysClr>
              </a:solidFill>
              <a:latin typeface="+mn-lt"/>
              <a:ea typeface="+mn-ea"/>
              <a:cs typeface="+mn-cs"/>
            </a:rPr>
            <a:t> Integrated activities</a:t>
          </a:r>
        </a:p>
        <a:p>
          <a:pPr marL="57150" lvl="1" indent="-57150" algn="l" defTabSz="444500">
            <a:lnSpc>
              <a:spcPct val="90000"/>
            </a:lnSpc>
            <a:spcBef>
              <a:spcPct val="0"/>
            </a:spcBef>
            <a:spcAft>
              <a:spcPct val="15000"/>
            </a:spcAft>
            <a:buChar char="•"/>
          </a:pPr>
          <a:r>
            <a:rPr lang="en-GB" sz="1000" kern="1200" dirty="0">
              <a:solidFill>
                <a:sysClr val="windowText" lastClr="000000">
                  <a:hueOff val="0"/>
                  <a:satOff val="0"/>
                  <a:lumOff val="0"/>
                  <a:alphaOff val="0"/>
                </a:sysClr>
              </a:solidFill>
              <a:latin typeface="+mn-lt"/>
              <a:ea typeface="+mn-ea"/>
              <a:cs typeface="+mn-cs"/>
            </a:rPr>
            <a:t> Reference after intervention</a:t>
          </a:r>
        </a:p>
      </dsp:txBody>
      <dsp:txXfrm>
        <a:off x="5703582" y="580540"/>
        <a:ext cx="1746924" cy="753735"/>
      </dsp:txXfrm>
    </dsp:sp>
    <dsp:sp modelId="{D9140CE8-7934-465D-BA2B-B2885357A76C}">
      <dsp:nvSpPr>
        <dsp:cNvPr id="0" name=""/>
        <dsp:cNvSpPr/>
      </dsp:nvSpPr>
      <dsp:spPr>
        <a:xfrm rot="258152">
          <a:off x="4781317" y="1387122"/>
          <a:ext cx="2684036" cy="2684036"/>
        </a:xfrm>
        <a:prstGeom prst="circularArrow">
          <a:avLst>
            <a:gd name="adj1" fmla="val 4687"/>
            <a:gd name="adj2" fmla="val 299029"/>
            <a:gd name="adj3" fmla="val 2509144"/>
            <a:gd name="adj4" fmla="val 15876487"/>
            <a:gd name="adj5" fmla="val 5469"/>
          </a:avLst>
        </a:prstGeom>
        <a:solidFill>
          <a:srgbClr val="0D0B23"/>
        </a:solidFill>
        <a:ln>
          <a:noFill/>
        </a:ln>
        <a:effectLst/>
      </dsp:spPr>
      <dsp:style>
        <a:lnRef idx="0">
          <a:scrgbClr r="0" g="0" b="0"/>
        </a:lnRef>
        <a:fillRef idx="1">
          <a:scrgbClr r="0" g="0" b="0"/>
        </a:fillRef>
        <a:effectRef idx="0">
          <a:scrgbClr r="0" g="0" b="0"/>
        </a:effectRef>
        <a:fontRef idx="minor">
          <a:schemeClr val="lt1"/>
        </a:fontRef>
      </dsp:style>
    </dsp:sp>
    <dsp:sp modelId="{0C9A6F56-675A-4368-8A00-E7ED72C5C4A9}">
      <dsp:nvSpPr>
        <dsp:cNvPr id="0" name=""/>
        <dsp:cNvSpPr/>
      </dsp:nvSpPr>
      <dsp:spPr>
        <a:xfrm>
          <a:off x="3298509" y="1079065"/>
          <a:ext cx="1950120" cy="1950120"/>
        </a:xfrm>
        <a:prstGeom prst="leftCircularArrow">
          <a:avLst>
            <a:gd name="adj1" fmla="val 6452"/>
            <a:gd name="adj2" fmla="val 429999"/>
            <a:gd name="adj3" fmla="val 10489124"/>
            <a:gd name="adj4" fmla="val 14837806"/>
            <a:gd name="adj5" fmla="val 7527"/>
          </a:avLst>
        </a:prstGeom>
        <a:solidFill>
          <a:srgbClr val="0D0B23"/>
        </a:solidFill>
        <a:ln>
          <a:noFill/>
        </a:ln>
        <a:effectLst/>
      </dsp:spPr>
      <dsp:style>
        <a:lnRef idx="0">
          <a:scrgbClr r="0" g="0" b="0"/>
        </a:lnRef>
        <a:fillRef idx="1">
          <a:scrgbClr r="0" g="0" b="0"/>
        </a:fillRef>
        <a:effectRef idx="0">
          <a:scrgbClr r="0" g="0" b="0"/>
        </a:effectRef>
        <a:fontRef idx="minor">
          <a:schemeClr val="lt1"/>
        </a:fontRef>
      </dsp:style>
    </dsp:sp>
    <dsp:sp modelId="{152885F5-2495-4A9F-8BEB-22D620C0360E}">
      <dsp:nvSpPr>
        <dsp:cNvPr id="0" name=""/>
        <dsp:cNvSpPr/>
      </dsp:nvSpPr>
      <dsp:spPr>
        <a:xfrm rot="693058">
          <a:off x="3998236" y="-246285"/>
          <a:ext cx="2102622" cy="2102622"/>
        </a:xfrm>
        <a:prstGeom prst="circularArrow">
          <a:avLst>
            <a:gd name="adj1" fmla="val 5984"/>
            <a:gd name="adj2" fmla="val 394124"/>
            <a:gd name="adj3" fmla="val 13313824"/>
            <a:gd name="adj4" fmla="val 10508221"/>
            <a:gd name="adj5" fmla="val 6981"/>
          </a:avLst>
        </a:prstGeom>
        <a:solidFill>
          <a:srgbClr val="0D0B23"/>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40C4EA-B3EF-4053-BF42-B3BFB1EB0FE2}">
      <dsp:nvSpPr>
        <dsp:cNvPr id="0" name=""/>
        <dsp:cNvSpPr/>
      </dsp:nvSpPr>
      <dsp:spPr>
        <a:xfrm>
          <a:off x="2229694" y="1096357"/>
          <a:ext cx="1802322" cy="1878418"/>
        </a:xfrm>
        <a:prstGeom prst="ellipse">
          <a:avLst/>
        </a:prstGeom>
        <a:solidFill>
          <a:srgbClr val="0D0B23"/>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ysClr val="window" lastClr="FFFFFF"/>
              </a:solidFill>
              <a:latin typeface="+mn-lt"/>
              <a:ea typeface="+mn-ea"/>
              <a:cs typeface="+mn-cs"/>
            </a:rPr>
            <a:t>Talk Boost KS2</a:t>
          </a:r>
        </a:p>
      </dsp:txBody>
      <dsp:txXfrm>
        <a:off x="2493638" y="1371445"/>
        <a:ext cx="1274434" cy="1328242"/>
      </dsp:txXfrm>
    </dsp:sp>
    <dsp:sp modelId="{96160613-FFF5-46DB-8342-90A14AFFE14E}">
      <dsp:nvSpPr>
        <dsp:cNvPr id="0" name=""/>
        <dsp:cNvSpPr/>
      </dsp:nvSpPr>
      <dsp:spPr>
        <a:xfrm rot="5346151">
          <a:off x="2988673" y="1069221"/>
          <a:ext cx="261112" cy="448334"/>
        </a:xfrm>
        <a:prstGeom prst="rightArrow">
          <a:avLst>
            <a:gd name="adj1" fmla="val 60000"/>
            <a:gd name="adj2" fmla="val 50000"/>
          </a:avLst>
        </a:prstGeom>
        <a:solidFill>
          <a:srgbClr val="0D0B2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solidFill>
              <a:sysClr val="window" lastClr="FFFFFF"/>
            </a:solidFill>
            <a:latin typeface="Calibri"/>
            <a:ea typeface="+mn-ea"/>
            <a:cs typeface="+mn-cs"/>
          </a:endParaRPr>
        </a:p>
      </dsp:txBody>
      <dsp:txXfrm>
        <a:off x="3027227" y="1119726"/>
        <a:ext cx="182778" cy="269000"/>
      </dsp:txXfrm>
    </dsp:sp>
    <dsp:sp modelId="{1073D645-54C0-46E5-90FC-E78E9DCC24F7}">
      <dsp:nvSpPr>
        <dsp:cNvPr id="0" name=""/>
        <dsp:cNvSpPr/>
      </dsp:nvSpPr>
      <dsp:spPr>
        <a:xfrm>
          <a:off x="2297547" y="-210719"/>
          <a:ext cx="1623078" cy="1713310"/>
        </a:xfrm>
        <a:prstGeom prst="ellipse">
          <a:avLst/>
        </a:prstGeom>
        <a:noFill/>
        <a:ln w="76200" cap="flat" cmpd="sng" algn="ctr">
          <a:solidFill>
            <a:srgbClr val="38D2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rgbClr val="0D0B23"/>
              </a:solidFill>
              <a:latin typeface="+mn-lt"/>
              <a:ea typeface="+mn-ea"/>
              <a:cs typeface="+mn-cs"/>
            </a:rPr>
            <a:t>listening carefully</a:t>
          </a:r>
        </a:p>
        <a:p>
          <a:pPr marL="0" lvl="0" indent="0" algn="ctr" defTabSz="533400">
            <a:lnSpc>
              <a:spcPct val="90000"/>
            </a:lnSpc>
            <a:spcBef>
              <a:spcPct val="0"/>
            </a:spcBef>
            <a:spcAft>
              <a:spcPct val="35000"/>
            </a:spcAft>
            <a:buNone/>
          </a:pPr>
          <a:r>
            <a:rPr lang="en-GB" sz="1200" b="1" kern="1200" dirty="0">
              <a:solidFill>
                <a:srgbClr val="0D0B23"/>
              </a:solidFill>
              <a:latin typeface="+mn-lt"/>
              <a:ea typeface="+mn-ea"/>
              <a:cs typeface="+mn-cs"/>
            </a:rPr>
            <a:t>- week 1 and throughout</a:t>
          </a:r>
        </a:p>
      </dsp:txBody>
      <dsp:txXfrm>
        <a:off x="2535241" y="40189"/>
        <a:ext cx="1147690" cy="1211494"/>
      </dsp:txXfrm>
    </dsp:sp>
    <dsp:sp modelId="{3E6B90E1-B1A1-4231-977A-6C42A7E0C4BA}">
      <dsp:nvSpPr>
        <dsp:cNvPr id="0" name=""/>
        <dsp:cNvSpPr/>
      </dsp:nvSpPr>
      <dsp:spPr>
        <a:xfrm rot="9720000">
          <a:off x="3817668" y="1565084"/>
          <a:ext cx="142541" cy="448334"/>
        </a:xfrm>
        <a:prstGeom prst="rightArrow">
          <a:avLst>
            <a:gd name="adj1" fmla="val 60000"/>
            <a:gd name="adj2" fmla="val 50000"/>
          </a:avLst>
        </a:prstGeom>
        <a:solidFill>
          <a:srgbClr val="0D0B2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solidFill>
              <a:sysClr val="window" lastClr="FFFFFF"/>
            </a:solidFill>
            <a:latin typeface="Calibri"/>
            <a:ea typeface="+mn-ea"/>
            <a:cs typeface="+mn-cs"/>
          </a:endParaRPr>
        </a:p>
      </dsp:txBody>
      <dsp:txXfrm rot="10800000">
        <a:off x="3859384" y="1648144"/>
        <a:ext cx="99779" cy="269000"/>
      </dsp:txXfrm>
    </dsp:sp>
    <dsp:sp modelId="{85AFA8DB-279D-4788-84DB-B84E0DC121BD}">
      <dsp:nvSpPr>
        <dsp:cNvPr id="0" name=""/>
        <dsp:cNvSpPr/>
      </dsp:nvSpPr>
      <dsp:spPr>
        <a:xfrm>
          <a:off x="3744462" y="715854"/>
          <a:ext cx="1623078" cy="1713310"/>
        </a:xfrm>
        <a:prstGeom prst="ellipse">
          <a:avLst/>
        </a:prstGeom>
        <a:noFill/>
        <a:ln w="76200" cap="flat" cmpd="sng" algn="ctr">
          <a:solidFill>
            <a:srgbClr val="38D2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rgbClr val="0D0B23"/>
              </a:solidFill>
              <a:latin typeface="+mn-lt"/>
              <a:ea typeface="+mn-ea"/>
              <a:cs typeface="+mn-cs"/>
            </a:rPr>
            <a:t>learning new words </a:t>
          </a:r>
        </a:p>
        <a:p>
          <a:pPr marL="0" lvl="0" indent="0" algn="ctr" defTabSz="533400">
            <a:lnSpc>
              <a:spcPct val="90000"/>
            </a:lnSpc>
            <a:spcBef>
              <a:spcPct val="0"/>
            </a:spcBef>
            <a:spcAft>
              <a:spcPct val="35000"/>
            </a:spcAft>
            <a:buNone/>
          </a:pPr>
          <a:r>
            <a:rPr lang="en-GB" sz="1200" b="1" kern="1200" dirty="0">
              <a:solidFill>
                <a:srgbClr val="0D0B23"/>
              </a:solidFill>
              <a:latin typeface="+mn-lt"/>
              <a:ea typeface="+mn-ea"/>
              <a:cs typeface="+mn-cs"/>
            </a:rPr>
            <a:t>- weeks 2 and 3</a:t>
          </a:r>
        </a:p>
      </dsp:txBody>
      <dsp:txXfrm>
        <a:off x="3982156" y="966762"/>
        <a:ext cx="1147690" cy="1211494"/>
      </dsp:txXfrm>
    </dsp:sp>
    <dsp:sp modelId="{459C9799-C0E6-47B2-83B4-E6E935EBA54D}">
      <dsp:nvSpPr>
        <dsp:cNvPr id="0" name=""/>
        <dsp:cNvSpPr/>
      </dsp:nvSpPr>
      <dsp:spPr>
        <a:xfrm rot="13876618">
          <a:off x="3552023" y="2437220"/>
          <a:ext cx="161245" cy="448334"/>
        </a:xfrm>
        <a:prstGeom prst="rightArrow">
          <a:avLst>
            <a:gd name="adj1" fmla="val 60000"/>
            <a:gd name="adj2" fmla="val 50000"/>
          </a:avLst>
        </a:prstGeom>
        <a:solidFill>
          <a:srgbClr val="0D0B2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solidFill>
              <a:sysClr val="window" lastClr="FFFFFF"/>
            </a:solidFill>
            <a:latin typeface="Calibri"/>
            <a:ea typeface="+mn-ea"/>
            <a:cs typeface="+mn-cs"/>
          </a:endParaRPr>
        </a:p>
      </dsp:txBody>
      <dsp:txXfrm rot="10800000">
        <a:off x="3591340" y="2545757"/>
        <a:ext cx="112872" cy="269000"/>
      </dsp:txXfrm>
    </dsp:sp>
    <dsp:sp modelId="{33C4954C-7DA0-4299-BF5D-BACB378CBD4E}">
      <dsp:nvSpPr>
        <dsp:cNvPr id="0" name=""/>
        <dsp:cNvSpPr/>
      </dsp:nvSpPr>
      <dsp:spPr>
        <a:xfrm>
          <a:off x="3179959" y="2391213"/>
          <a:ext cx="1845865" cy="1713310"/>
        </a:xfrm>
        <a:prstGeom prst="ellipse">
          <a:avLst/>
        </a:prstGeom>
        <a:noFill/>
        <a:ln w="76200" cap="flat" cmpd="sng" algn="ctr">
          <a:solidFill>
            <a:srgbClr val="38D2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rgbClr val="0D0B23"/>
              </a:solidFill>
              <a:latin typeface="+mn-lt"/>
              <a:ea typeface="+mn-ea"/>
              <a:cs typeface="+mn-cs"/>
            </a:rPr>
            <a:t>telling stories and saying what happened</a:t>
          </a:r>
        </a:p>
        <a:p>
          <a:pPr marL="0" lvl="0" indent="0" algn="ctr" defTabSz="533400">
            <a:lnSpc>
              <a:spcPct val="90000"/>
            </a:lnSpc>
            <a:spcBef>
              <a:spcPct val="0"/>
            </a:spcBef>
            <a:spcAft>
              <a:spcPct val="35000"/>
            </a:spcAft>
            <a:buNone/>
          </a:pPr>
          <a:r>
            <a:rPr lang="en-GB" sz="1200" b="1" kern="1200" dirty="0">
              <a:solidFill>
                <a:srgbClr val="0D0B23"/>
              </a:solidFill>
              <a:latin typeface="+mn-lt"/>
              <a:ea typeface="+mn-ea"/>
              <a:cs typeface="+mn-cs"/>
            </a:rPr>
            <a:t>- weeks 3 and 4</a:t>
          </a:r>
        </a:p>
      </dsp:txBody>
      <dsp:txXfrm>
        <a:off x="3450280" y="2642121"/>
        <a:ext cx="1305223" cy="1211494"/>
      </dsp:txXfrm>
    </dsp:sp>
    <dsp:sp modelId="{CEC42DA7-F0DF-461C-A0D2-C568D6962CDE}">
      <dsp:nvSpPr>
        <dsp:cNvPr id="0" name=""/>
        <dsp:cNvSpPr/>
      </dsp:nvSpPr>
      <dsp:spPr>
        <a:xfrm rot="18360000">
          <a:off x="2576247" y="2446127"/>
          <a:ext cx="186904" cy="448334"/>
        </a:xfrm>
        <a:prstGeom prst="rightArrow">
          <a:avLst>
            <a:gd name="adj1" fmla="val 60000"/>
            <a:gd name="adj2" fmla="val 50000"/>
          </a:avLst>
        </a:prstGeom>
        <a:solidFill>
          <a:srgbClr val="0D0B2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solidFill>
              <a:sysClr val="window" lastClr="FFFFFF"/>
            </a:solidFill>
            <a:latin typeface="Calibri"/>
            <a:ea typeface="+mn-ea"/>
            <a:cs typeface="+mn-cs"/>
          </a:endParaRPr>
        </a:p>
      </dsp:txBody>
      <dsp:txXfrm>
        <a:off x="2587804" y="2558475"/>
        <a:ext cx="130833" cy="269000"/>
      </dsp:txXfrm>
    </dsp:sp>
    <dsp:sp modelId="{357E7C41-53BC-4A4F-9025-6B863F253EB8}">
      <dsp:nvSpPr>
        <dsp:cNvPr id="0" name=""/>
        <dsp:cNvSpPr/>
      </dsp:nvSpPr>
      <dsp:spPr>
        <a:xfrm>
          <a:off x="1372839" y="2391213"/>
          <a:ext cx="1754456" cy="1713310"/>
        </a:xfrm>
        <a:prstGeom prst="ellipse">
          <a:avLst/>
        </a:prstGeom>
        <a:noFill/>
        <a:ln w="76200" cap="flat" cmpd="sng" algn="ctr">
          <a:solidFill>
            <a:srgbClr val="38D2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rgbClr val="0D0B23"/>
              </a:solidFill>
              <a:latin typeface="+mn-lt"/>
              <a:ea typeface="+mn-ea"/>
              <a:cs typeface="+mn-cs"/>
            </a:rPr>
            <a:t>remembering &amp; thinking</a:t>
          </a:r>
        </a:p>
        <a:p>
          <a:pPr marL="0" lvl="0" indent="0" algn="ctr" defTabSz="533400">
            <a:lnSpc>
              <a:spcPct val="90000"/>
            </a:lnSpc>
            <a:spcBef>
              <a:spcPct val="0"/>
            </a:spcBef>
            <a:spcAft>
              <a:spcPct val="35000"/>
            </a:spcAft>
            <a:buNone/>
          </a:pPr>
          <a:r>
            <a:rPr lang="en-GB" sz="1200" b="1" kern="1200" dirty="0">
              <a:solidFill>
                <a:srgbClr val="0D0B23"/>
              </a:solidFill>
              <a:latin typeface="+mn-lt"/>
              <a:ea typeface="+mn-ea"/>
              <a:cs typeface="+mn-cs"/>
            </a:rPr>
            <a:t>- weeks 5 and 6</a:t>
          </a:r>
        </a:p>
      </dsp:txBody>
      <dsp:txXfrm>
        <a:off x="1629773" y="2642121"/>
        <a:ext cx="1240588" cy="1211494"/>
      </dsp:txXfrm>
    </dsp:sp>
    <dsp:sp modelId="{30487999-4FD7-4C82-A6F0-1FDB5F85D3F4}">
      <dsp:nvSpPr>
        <dsp:cNvPr id="0" name=""/>
        <dsp:cNvSpPr/>
      </dsp:nvSpPr>
      <dsp:spPr>
        <a:xfrm rot="1080000">
          <a:off x="2314035" y="1607331"/>
          <a:ext cx="117475" cy="363839"/>
        </a:xfrm>
        <a:prstGeom prst="rightArrow">
          <a:avLst>
            <a:gd name="adj1" fmla="val 60000"/>
            <a:gd name="adj2" fmla="val 50000"/>
          </a:avLst>
        </a:prstGeom>
        <a:solidFill>
          <a:srgbClr val="0D0B2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n-GB" sz="1050" kern="1200">
            <a:solidFill>
              <a:sysClr val="window" lastClr="FFFFFF"/>
            </a:solidFill>
            <a:latin typeface="Calibri"/>
            <a:ea typeface="+mn-ea"/>
            <a:cs typeface="+mn-cs"/>
          </a:endParaRPr>
        </a:p>
      </dsp:txBody>
      <dsp:txXfrm>
        <a:off x="2314897" y="1674654"/>
        <a:ext cx="82233" cy="218303"/>
      </dsp:txXfrm>
    </dsp:sp>
    <dsp:sp modelId="{F83D7D90-849A-452B-AE05-9E6FA830B70A}">
      <dsp:nvSpPr>
        <dsp:cNvPr id="0" name=""/>
        <dsp:cNvSpPr/>
      </dsp:nvSpPr>
      <dsp:spPr>
        <a:xfrm>
          <a:off x="894170" y="715854"/>
          <a:ext cx="1623078" cy="1713310"/>
        </a:xfrm>
        <a:prstGeom prst="ellipse">
          <a:avLst/>
        </a:prstGeom>
        <a:noFill/>
        <a:ln w="76200" cap="flat" cmpd="sng" algn="ctr">
          <a:solidFill>
            <a:srgbClr val="38D2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rgbClr val="0D0B23"/>
              </a:solidFill>
              <a:latin typeface="+mn-lt"/>
              <a:ea typeface="+mn-ea"/>
              <a:cs typeface="+mn-cs"/>
            </a:rPr>
            <a:t>working with others / making friends and having conversations</a:t>
          </a:r>
        </a:p>
        <a:p>
          <a:pPr marL="0" lvl="0" indent="0" algn="ctr" defTabSz="533400">
            <a:lnSpc>
              <a:spcPct val="90000"/>
            </a:lnSpc>
            <a:spcBef>
              <a:spcPct val="0"/>
            </a:spcBef>
            <a:spcAft>
              <a:spcPct val="35000"/>
            </a:spcAft>
            <a:buNone/>
          </a:pPr>
          <a:r>
            <a:rPr lang="en-GB" sz="1200" b="1" kern="1200" dirty="0">
              <a:solidFill>
                <a:srgbClr val="0D0B23"/>
              </a:solidFill>
              <a:latin typeface="+mn-lt"/>
              <a:ea typeface="+mn-ea"/>
              <a:cs typeface="+mn-cs"/>
            </a:rPr>
            <a:t>- weeks 7 and 8</a:t>
          </a:r>
        </a:p>
      </dsp:txBody>
      <dsp:txXfrm>
        <a:off x="1131864" y="966762"/>
        <a:ext cx="1147690" cy="121149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CE968B-E155-4C35-B4FE-61B876D27EF2}">
      <dsp:nvSpPr>
        <dsp:cNvPr id="0" name=""/>
        <dsp:cNvSpPr/>
      </dsp:nvSpPr>
      <dsp:spPr>
        <a:xfrm>
          <a:off x="2281828" y="478229"/>
          <a:ext cx="2200200" cy="1320120"/>
        </a:xfrm>
        <a:prstGeom prst="roundRect">
          <a:avLst/>
        </a:prstGeom>
        <a:solidFill>
          <a:srgbClr val="DCDCDC"/>
        </a:solidFill>
        <a:ln w="38100" cap="flat" cmpd="sng" algn="ctr">
          <a:solidFill>
            <a:srgbClr val="0D0B2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0D0B23"/>
              </a:solidFill>
              <a:latin typeface="+mn-lt"/>
              <a:ea typeface="+mn-ea"/>
              <a:cs typeface="+mn-cs"/>
            </a:rPr>
            <a:t>Repeat/reinforce group work</a:t>
          </a:r>
        </a:p>
      </dsp:txBody>
      <dsp:txXfrm>
        <a:off x="2346271" y="542672"/>
        <a:ext cx="2071314" cy="1191234"/>
      </dsp:txXfrm>
    </dsp:sp>
    <dsp:sp modelId="{E1D343D9-AF36-4991-8A2E-A3569190E92E}">
      <dsp:nvSpPr>
        <dsp:cNvPr id="0" name=""/>
        <dsp:cNvSpPr/>
      </dsp:nvSpPr>
      <dsp:spPr>
        <a:xfrm>
          <a:off x="41584" y="1835326"/>
          <a:ext cx="2200200" cy="1320120"/>
        </a:xfrm>
        <a:prstGeom prst="roundRect">
          <a:avLst/>
        </a:prstGeom>
        <a:solidFill>
          <a:srgbClr val="DCDCDC"/>
        </a:solidFill>
        <a:ln w="38100" cap="flat" cmpd="sng" algn="ctr">
          <a:solidFill>
            <a:srgbClr val="0D0B2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0D0B23"/>
              </a:solidFill>
              <a:latin typeface="+mn-lt"/>
              <a:ea typeface="+mn-ea"/>
              <a:cs typeface="+mn-cs"/>
            </a:rPr>
            <a:t>Strategies for all</a:t>
          </a:r>
        </a:p>
      </dsp:txBody>
      <dsp:txXfrm>
        <a:off x="106027" y="1899769"/>
        <a:ext cx="2071314" cy="1191234"/>
      </dsp:txXfrm>
    </dsp:sp>
    <dsp:sp modelId="{E3A02348-1B11-4FB5-AF63-DE3546752953}">
      <dsp:nvSpPr>
        <dsp:cNvPr id="0" name=""/>
        <dsp:cNvSpPr/>
      </dsp:nvSpPr>
      <dsp:spPr>
        <a:xfrm>
          <a:off x="2281828" y="1801742"/>
          <a:ext cx="2200200" cy="1320120"/>
        </a:xfrm>
        <a:prstGeom prst="roundRect">
          <a:avLst/>
        </a:prstGeom>
        <a:solidFill>
          <a:srgbClr val="DCDCDC"/>
        </a:solidFill>
        <a:ln w="38100" cap="flat" cmpd="sng" algn="ctr">
          <a:solidFill>
            <a:srgbClr val="0D0B2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0D0B23"/>
              </a:solidFill>
              <a:latin typeface="+mn-lt"/>
              <a:ea typeface="+mn-ea"/>
              <a:cs typeface="+mn-cs"/>
            </a:rPr>
            <a:t>Follow after group sessions</a:t>
          </a:r>
        </a:p>
      </dsp:txBody>
      <dsp:txXfrm>
        <a:off x="2346271" y="1866185"/>
        <a:ext cx="2071314" cy="1191234"/>
      </dsp:txXfrm>
    </dsp:sp>
    <dsp:sp modelId="{0EAEF2F8-C9CD-499E-BD4D-14E0122BDF62}">
      <dsp:nvSpPr>
        <dsp:cNvPr id="0" name=""/>
        <dsp:cNvSpPr/>
      </dsp:nvSpPr>
      <dsp:spPr>
        <a:xfrm>
          <a:off x="4525438" y="487523"/>
          <a:ext cx="2200200" cy="1320120"/>
        </a:xfrm>
        <a:prstGeom prst="roundRect">
          <a:avLst/>
        </a:prstGeom>
        <a:solidFill>
          <a:srgbClr val="DCDCDC"/>
        </a:solidFill>
        <a:ln w="38100" cap="flat" cmpd="sng" algn="ctr">
          <a:solidFill>
            <a:srgbClr val="0D0B2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0D0B23"/>
              </a:solidFill>
              <a:latin typeface="+mn-lt"/>
              <a:ea typeface="+mn-ea"/>
              <a:cs typeface="+mn-cs"/>
            </a:rPr>
            <a:t>Links with home – include ‘top tips’</a:t>
          </a:r>
        </a:p>
      </dsp:txBody>
      <dsp:txXfrm>
        <a:off x="4589881" y="551966"/>
        <a:ext cx="2071314" cy="1191234"/>
      </dsp:txXfrm>
    </dsp:sp>
    <dsp:sp modelId="{C479D8FC-B2C4-486C-B33A-F68EAE9FD59B}">
      <dsp:nvSpPr>
        <dsp:cNvPr id="0" name=""/>
        <dsp:cNvSpPr/>
      </dsp:nvSpPr>
      <dsp:spPr>
        <a:xfrm>
          <a:off x="45237" y="473407"/>
          <a:ext cx="2200200" cy="1320120"/>
        </a:xfrm>
        <a:prstGeom prst="roundRect">
          <a:avLst/>
        </a:prstGeom>
        <a:solidFill>
          <a:srgbClr val="DCDCDC"/>
        </a:solidFill>
        <a:ln w="38100" cap="flat" cmpd="sng" algn="ctr">
          <a:solidFill>
            <a:srgbClr val="0D0B2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0D0B23"/>
              </a:solidFill>
              <a:latin typeface="+mn-lt"/>
              <a:ea typeface="+mn-ea"/>
              <a:cs typeface="+mn-cs"/>
            </a:rPr>
            <a:t>Follow up of homework</a:t>
          </a:r>
        </a:p>
      </dsp:txBody>
      <dsp:txXfrm>
        <a:off x="109680" y="537850"/>
        <a:ext cx="2071314" cy="1191234"/>
      </dsp:txXfrm>
    </dsp:sp>
    <dsp:sp modelId="{0DC2064F-E0D6-4EF6-A379-EC45AD0C4CF0}">
      <dsp:nvSpPr>
        <dsp:cNvPr id="0" name=""/>
        <dsp:cNvSpPr/>
      </dsp:nvSpPr>
      <dsp:spPr>
        <a:xfrm>
          <a:off x="4529376" y="1850153"/>
          <a:ext cx="2200200" cy="1281902"/>
        </a:xfrm>
        <a:prstGeom prst="roundRect">
          <a:avLst/>
        </a:prstGeom>
        <a:solidFill>
          <a:srgbClr val="DCDCDC"/>
        </a:solidFill>
        <a:ln w="38100" cap="flat" cmpd="sng" algn="ctr">
          <a:solidFill>
            <a:srgbClr val="0D0B2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0D0B23"/>
              </a:solidFill>
              <a:latin typeface="+mn-lt"/>
              <a:ea typeface="+mn-ea"/>
              <a:cs typeface="+mn-cs"/>
            </a:rPr>
            <a:t>Differentiation in class</a:t>
          </a:r>
        </a:p>
      </dsp:txBody>
      <dsp:txXfrm>
        <a:off x="4591953" y="1912730"/>
        <a:ext cx="2075046" cy="1156748"/>
      </dsp:txXfrm>
    </dsp:sp>
    <dsp:sp modelId="{D6040CFC-BA2C-42A0-857A-057646C51985}">
      <dsp:nvSpPr>
        <dsp:cNvPr id="0" name=""/>
        <dsp:cNvSpPr/>
      </dsp:nvSpPr>
      <dsp:spPr>
        <a:xfrm>
          <a:off x="6736353" y="1141612"/>
          <a:ext cx="2200200" cy="1320120"/>
        </a:xfrm>
        <a:prstGeom prst="roundRect">
          <a:avLst/>
        </a:prstGeom>
        <a:solidFill>
          <a:srgbClr val="DCDCDC"/>
        </a:solidFill>
        <a:ln w="38100" cap="flat" cmpd="sng" algn="ctr">
          <a:solidFill>
            <a:srgbClr val="0D0B2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0D0B23"/>
              </a:solidFill>
              <a:latin typeface="+mn-lt"/>
              <a:ea typeface="+mn-ea"/>
              <a:cs typeface="+mn-cs"/>
            </a:rPr>
            <a:t>Using TBKS2 children as ‘experts’</a:t>
          </a:r>
        </a:p>
      </dsp:txBody>
      <dsp:txXfrm>
        <a:off x="6800796" y="1206055"/>
        <a:ext cx="2071314" cy="1191234"/>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0.10872</cdr:x>
      <cdr:y>0.00335</cdr:y>
    </cdr:from>
    <cdr:to>
      <cdr:x>0.93805</cdr:x>
      <cdr:y>0.14846</cdr:y>
    </cdr:to>
    <cdr:sp macro="" textlink="">
      <cdr:nvSpPr>
        <cdr:cNvPr id="2" name="TextBox 1"/>
        <cdr:cNvSpPr txBox="1"/>
      </cdr:nvSpPr>
      <cdr:spPr>
        <a:xfrm xmlns:a="http://schemas.openxmlformats.org/drawingml/2006/main">
          <a:off x="815443" y="12303"/>
          <a:ext cx="6220303" cy="53242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200" b="1" dirty="0">
              <a:solidFill>
                <a:srgbClr val="0D0B23"/>
              </a:solidFill>
              <a:latin typeface="Century Gothic" panose="020B0502020202020204" pitchFamily="34" charset="0"/>
            </a:rPr>
            <a:t>Learning</a:t>
          </a:r>
          <a:r>
            <a:rPr lang="en-GB" sz="1200" b="1" baseline="0" dirty="0">
              <a:solidFill>
                <a:srgbClr val="0D0B23"/>
              </a:solidFill>
              <a:latin typeface="Century Gothic" panose="020B0502020202020204" pitchFamily="34" charset="0"/>
            </a:rPr>
            <a:t> Behaviour Checklist </a:t>
          </a:r>
          <a:r>
            <a:rPr lang="en-GB" sz="1200" b="1" u="sng" baseline="0" dirty="0">
              <a:solidFill>
                <a:srgbClr val="0D0B23"/>
              </a:solidFill>
              <a:latin typeface="Century Gothic" panose="020B0502020202020204" pitchFamily="34" charset="0"/>
            </a:rPr>
            <a:t>Active</a:t>
          </a:r>
          <a:r>
            <a:rPr lang="en-GB" sz="1200" b="1" baseline="0" dirty="0">
              <a:solidFill>
                <a:srgbClr val="0D0B23"/>
              </a:solidFill>
              <a:latin typeface="Century Gothic" panose="020B0502020202020204" pitchFamily="34" charset="0"/>
            </a:rPr>
            <a:t> Group: </a:t>
          </a:r>
        </a:p>
        <a:p xmlns:a="http://schemas.openxmlformats.org/drawingml/2006/main">
          <a:pPr algn="ctr"/>
          <a:r>
            <a:rPr lang="en-GB" sz="1200" b="1" baseline="0" dirty="0">
              <a:latin typeface="Century Gothic" panose="020B0502020202020204" pitchFamily="34" charset="0"/>
            </a:rPr>
            <a:t>Percentage</a:t>
          </a:r>
          <a:r>
            <a:rPr lang="en-GB" sz="1200" b="1" dirty="0">
              <a:latin typeface="Century Gothic" panose="020B0502020202020204" pitchFamily="34" charset="0"/>
            </a:rPr>
            <a:t> </a:t>
          </a:r>
          <a:r>
            <a:rPr lang="en-GB" sz="1200" b="1" baseline="0" dirty="0">
              <a:latin typeface="Century Gothic" panose="020B0502020202020204" pitchFamily="34" charset="0"/>
            </a:rPr>
            <a:t>of teachers or TA's rating pupil's skills as "frequently" or "always"</a:t>
          </a:r>
          <a:endParaRPr lang="en-GB" sz="1200" b="1" dirty="0">
            <a:latin typeface="Century Gothic" panose="020B0502020202020204" pitchFamily="34" charset="0"/>
          </a:endParaRPr>
        </a:p>
      </cdr:txBody>
    </cdr:sp>
  </cdr:relSizeAnchor>
  <cdr:relSizeAnchor xmlns:cdr="http://schemas.openxmlformats.org/drawingml/2006/chartDrawing">
    <cdr:from>
      <cdr:x>0.01991</cdr:x>
      <cdr:y>0.26877</cdr:y>
    </cdr:from>
    <cdr:to>
      <cdr:x>0.07048</cdr:x>
      <cdr:y>0.57423</cdr:y>
    </cdr:to>
    <cdr:sp macro="" textlink="">
      <cdr:nvSpPr>
        <cdr:cNvPr id="3" name="TextBox 2"/>
        <cdr:cNvSpPr txBox="1"/>
      </cdr:nvSpPr>
      <cdr:spPr>
        <a:xfrm xmlns:a="http://schemas.openxmlformats.org/drawingml/2006/main">
          <a:off x="177076" y="1500198"/>
          <a:ext cx="449693" cy="1704971"/>
        </a:xfrm>
        <a:prstGeom xmlns:a="http://schemas.openxmlformats.org/drawingml/2006/main" prst="rect">
          <a:avLst/>
        </a:prstGeom>
      </cdr:spPr>
      <cdr:txBody>
        <a:bodyPr xmlns:a="http://schemas.openxmlformats.org/drawingml/2006/main" vertOverflow="clip" vert="vert270" wrap="square" rtlCol="0"/>
        <a:lstStyle xmlns:a="http://schemas.openxmlformats.org/drawingml/2006/main"/>
        <a:p xmlns:a="http://schemas.openxmlformats.org/drawingml/2006/main">
          <a:r>
            <a:rPr lang="en-GB" sz="1100" dirty="0">
              <a:latin typeface="Century Gothic" panose="020B0502020202020204" pitchFamily="34" charset="0"/>
            </a:rPr>
            <a:t>Percentage of staff</a:t>
          </a:r>
        </a:p>
      </cdr:txBody>
    </cdr:sp>
  </cdr:relSizeAnchor>
</c:userShapes>
</file>

<file path=ppt/drawings/drawing2.xml><?xml version="1.0" encoding="utf-8"?>
<c:userShapes xmlns:c="http://schemas.openxmlformats.org/drawingml/2006/chart">
  <cdr:relSizeAnchor xmlns:cdr="http://schemas.openxmlformats.org/drawingml/2006/chartDrawing">
    <cdr:from>
      <cdr:x>0.07351</cdr:x>
      <cdr:y>0.02074</cdr:y>
    </cdr:from>
    <cdr:to>
      <cdr:x>1</cdr:x>
      <cdr:y>0.18524</cdr:y>
    </cdr:to>
    <cdr:sp macro="" textlink="">
      <cdr:nvSpPr>
        <cdr:cNvPr id="2" name="TextBox 1"/>
        <cdr:cNvSpPr txBox="1"/>
      </cdr:nvSpPr>
      <cdr:spPr>
        <a:xfrm xmlns:a="http://schemas.openxmlformats.org/drawingml/2006/main">
          <a:off x="585565" y="83993"/>
          <a:ext cx="7380217" cy="66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endParaRPr lang="en-GB" sz="1600" b="1" baseline="0" dirty="0">
            <a:solidFill>
              <a:srgbClr val="0D0B23"/>
            </a:solidFill>
          </a:endParaRPr>
        </a:p>
      </cdr:txBody>
    </cdr:sp>
  </cdr:relSizeAnchor>
  <cdr:relSizeAnchor xmlns:cdr="http://schemas.openxmlformats.org/drawingml/2006/chartDrawing">
    <cdr:from>
      <cdr:x>1.25537E-7</cdr:x>
      <cdr:y>0.22073</cdr:y>
    </cdr:from>
    <cdr:to>
      <cdr:x>0.04183</cdr:x>
      <cdr:y>0.61339</cdr:y>
    </cdr:to>
    <cdr:sp macro="" textlink="">
      <cdr:nvSpPr>
        <cdr:cNvPr id="3" name="TextBox 2"/>
        <cdr:cNvSpPr txBox="1"/>
      </cdr:nvSpPr>
      <cdr:spPr>
        <a:xfrm xmlns:a="http://schemas.openxmlformats.org/drawingml/2006/main">
          <a:off x="1" y="893903"/>
          <a:ext cx="333242" cy="1590214"/>
        </a:xfrm>
        <a:prstGeom xmlns:a="http://schemas.openxmlformats.org/drawingml/2006/main" prst="rect">
          <a:avLst/>
        </a:prstGeom>
      </cdr:spPr>
      <cdr:txBody>
        <a:bodyPr xmlns:a="http://schemas.openxmlformats.org/drawingml/2006/main" vertOverflow="clip" vert="vert270" wrap="square" rtlCol="0"/>
        <a:lstStyle xmlns:a="http://schemas.openxmlformats.org/drawingml/2006/main"/>
        <a:p xmlns:a="http://schemas.openxmlformats.org/drawingml/2006/main">
          <a:r>
            <a:rPr lang="en-GB" sz="1100" dirty="0"/>
            <a:t>Number of parents</a:t>
          </a:r>
        </a:p>
      </cdr:txBody>
    </cdr:sp>
  </cdr:relSizeAnchor>
</c:userShapes>
</file>

<file path=ppt/drawings/drawing3.xml><?xml version="1.0" encoding="utf-8"?>
<c:userShapes xmlns:c="http://schemas.openxmlformats.org/drawingml/2006/chart">
  <cdr:relSizeAnchor xmlns:cdr="http://schemas.openxmlformats.org/drawingml/2006/chartDrawing">
    <cdr:from>
      <cdr:x>0.05833</cdr:x>
      <cdr:y>0.00277</cdr:y>
    </cdr:from>
    <cdr:to>
      <cdr:x>0.92833</cdr:x>
      <cdr:y>0.12742</cdr:y>
    </cdr:to>
    <cdr:sp macro="" textlink="">
      <cdr:nvSpPr>
        <cdr:cNvPr id="2" name="TextBox 1"/>
        <cdr:cNvSpPr txBox="1"/>
      </cdr:nvSpPr>
      <cdr:spPr>
        <a:xfrm xmlns:a="http://schemas.openxmlformats.org/drawingml/2006/main">
          <a:off x="333375" y="9526"/>
          <a:ext cx="4972050" cy="428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endParaRPr lang="en-GB" sz="1400" b="1" dirty="0"/>
        </a:p>
      </cdr:txBody>
    </cdr:sp>
  </cdr:relSizeAnchor>
  <cdr:relSizeAnchor xmlns:cdr="http://schemas.openxmlformats.org/drawingml/2006/chartDrawing">
    <cdr:from>
      <cdr:x>0.01435</cdr:x>
      <cdr:y>0.25485</cdr:y>
    </cdr:from>
    <cdr:to>
      <cdr:x>0.06539</cdr:x>
      <cdr:y>0.76177</cdr:y>
    </cdr:to>
    <cdr:sp macro="" textlink="">
      <cdr:nvSpPr>
        <cdr:cNvPr id="3" name="TextBox 2"/>
        <cdr:cNvSpPr txBox="1"/>
      </cdr:nvSpPr>
      <cdr:spPr>
        <a:xfrm xmlns:a="http://schemas.openxmlformats.org/drawingml/2006/main">
          <a:off x="85725" y="876301"/>
          <a:ext cx="304800" cy="1743075"/>
        </a:xfrm>
        <a:prstGeom xmlns:a="http://schemas.openxmlformats.org/drawingml/2006/main" prst="rect">
          <a:avLst/>
        </a:prstGeom>
      </cdr:spPr>
      <cdr:txBody>
        <a:bodyPr xmlns:a="http://schemas.openxmlformats.org/drawingml/2006/main" vertOverflow="clip" vert="vert270" wrap="square" rtlCol="0"/>
        <a:lstStyle xmlns:a="http://schemas.openxmlformats.org/drawingml/2006/main"/>
        <a:p xmlns:a="http://schemas.openxmlformats.org/drawingml/2006/main">
          <a:r>
            <a:rPr lang="en-GB" sz="1400" dirty="0">
              <a:latin typeface="Century Gothic" panose="020B0502020202020204" pitchFamily="34" charset="0"/>
            </a:rPr>
            <a:t>Average</a:t>
          </a:r>
          <a:r>
            <a:rPr lang="en-GB" sz="1400" baseline="0" dirty="0">
              <a:latin typeface="Century Gothic" panose="020B0502020202020204" pitchFamily="34" charset="0"/>
            </a:rPr>
            <a:t> staff rating</a:t>
          </a:r>
          <a:endParaRPr lang="en-GB" sz="1400" dirty="0">
            <a:latin typeface="Century Gothic" panose="020B050202020202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5335C8-5976-DF4D-84CE-23E49EC3AE7C}" type="datetimeFigureOut">
              <a:rPr lang="en-US" smtClean="0"/>
              <a:t>10/14/2022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449C43-BA2E-C64C-8D16-FBEEB7C02B2A}" type="slidenum">
              <a:rPr lang="en-US" smtClean="0"/>
              <a:t>‹#›</a:t>
            </a:fld>
            <a:endParaRPr lang="en-US"/>
          </a:p>
        </p:txBody>
      </p:sp>
    </p:spTree>
    <p:extLst>
      <p:ext uri="{BB962C8B-B14F-4D97-AF65-F5344CB8AC3E}">
        <p14:creationId xmlns:p14="http://schemas.microsoft.com/office/powerpoint/2010/main" val="1097974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Set of slides with info about TBKS2, including the trial, for adapting to use in presentations. The main theme is the pilot study and evaluation. The presentation may be useful for Head Teachers, SENCOs, Speech and Language Therapy teams and others who are interested in the evidence base for TBKS2.</a:t>
            </a:r>
          </a:p>
          <a:p>
            <a:endParaRPr lang="en-GB" dirty="0"/>
          </a:p>
          <a:p>
            <a:r>
              <a:rPr lang="en-GB" dirty="0"/>
              <a:t>It can be used in LT training and by LTs/advisors when schools request in training more information about the evaluation.</a:t>
            </a:r>
          </a:p>
          <a:p>
            <a:endParaRPr lang="en-GB" dirty="0"/>
          </a:p>
          <a:p>
            <a:r>
              <a:rPr lang="en-GB" dirty="0"/>
              <a:t>Pick &amp; choose which slides you need depending on your audience but don’t alter the content of the slides.</a:t>
            </a:r>
          </a:p>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1</a:t>
            </a:fld>
            <a:endParaRPr lang="en-US"/>
          </a:p>
        </p:txBody>
      </p:sp>
    </p:spTree>
    <p:extLst>
      <p:ext uri="{BB962C8B-B14F-4D97-AF65-F5344CB8AC3E}">
        <p14:creationId xmlns:p14="http://schemas.microsoft.com/office/powerpoint/2010/main" val="2087683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Comments from teachers recorded on the LBC forms after the children had completed TBKS2 </a:t>
            </a:r>
          </a:p>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10</a:t>
            </a:fld>
            <a:endParaRPr lang="en-US"/>
          </a:p>
        </p:txBody>
      </p:sp>
    </p:spTree>
    <p:extLst>
      <p:ext uri="{BB962C8B-B14F-4D97-AF65-F5344CB8AC3E}">
        <p14:creationId xmlns:p14="http://schemas.microsoft.com/office/powerpoint/2010/main" val="1210848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altLang="en-US" dirty="0"/>
              <a:t>We know that the ACE is designed to identify a clinical population – i.e. diagnose language impairment, and not for a language delayed population. It’s also not designed to track progress in the way in which we used it. So while we were disappointed not to see the progress children made picked up by a standardised test we feel the robust results from the progression tool show that it does have an impact on children’s language skills.</a:t>
            </a:r>
          </a:p>
          <a:p>
            <a:pPr eaLnBrk="1" hangingPunct="1">
              <a:spcBef>
                <a:spcPct val="0"/>
              </a:spcBef>
            </a:pPr>
            <a:endParaRPr lang="en-GB" altLang="en-US" dirty="0"/>
          </a:p>
          <a:p>
            <a:pPr eaLnBrk="1" hangingPunct="1">
              <a:spcBef>
                <a:spcPct val="0"/>
              </a:spcBef>
            </a:pPr>
            <a:r>
              <a:rPr lang="en-GB" altLang="en-US" dirty="0"/>
              <a:t>For the YARC - the difference between Time 1 and Time 2 scores was not significant. The results suggested that children’s comprehension ability reduced for both groups between Time 1 and Time 2 (although not significantly), which might be a result of increasing demands of the comprehension task at an older age. </a:t>
            </a:r>
          </a:p>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11</a:t>
            </a:fld>
            <a:endParaRPr lang="en-US"/>
          </a:p>
        </p:txBody>
      </p:sp>
    </p:spTree>
    <p:extLst>
      <p:ext uri="{BB962C8B-B14F-4D97-AF65-F5344CB8AC3E}">
        <p14:creationId xmlns:p14="http://schemas.microsoft.com/office/powerpoint/2010/main" val="1291575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Child Rating Scale</a:t>
            </a:r>
          </a:p>
          <a:p>
            <a:r>
              <a:rPr lang="en-GB" dirty="0"/>
              <a:t>Across the 2 phases of Talk Boost KS2 (TBKS2) 160 children from active settings completed a rating scale at Time 1 and Time 2 71 children from comparison group (lower number because we combined phase 1 &amp;2 results and no comparison group in phase 2). </a:t>
            </a:r>
          </a:p>
          <a:p>
            <a:endParaRPr lang="en-GB" dirty="0"/>
          </a:p>
          <a:p>
            <a:r>
              <a:rPr lang="en-GB" dirty="0"/>
              <a:t>Neither (active or comparison) scores changed very much at Time 1 and Time 2. However this may be expected as the intervention aims to develop metalinguistic skills so this lack of change may be a result of an increased awareness of difficulties. </a:t>
            </a:r>
          </a:p>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12</a:t>
            </a:fld>
            <a:endParaRPr lang="en-US"/>
          </a:p>
        </p:txBody>
      </p:sp>
    </p:spTree>
    <p:extLst>
      <p:ext uri="{BB962C8B-B14F-4D97-AF65-F5344CB8AC3E}">
        <p14:creationId xmlns:p14="http://schemas.microsoft.com/office/powerpoint/2010/main" val="26630338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altLang="en-US" dirty="0"/>
              <a:t>Over the two phases of the project 84 parent forms have been returned.</a:t>
            </a:r>
          </a:p>
          <a:p>
            <a:pPr eaLnBrk="1" hangingPunct="1">
              <a:spcBef>
                <a:spcPct val="0"/>
              </a:spcBef>
            </a:pPr>
            <a:r>
              <a:rPr lang="en-GB" altLang="en-US" dirty="0"/>
              <a:t>87% of parents thought their child’s communication had improved after TBKS2.  </a:t>
            </a:r>
          </a:p>
          <a:p>
            <a:pPr eaLnBrk="1" hangingPunct="1">
              <a:spcBef>
                <a:spcPct val="0"/>
              </a:spcBef>
            </a:pPr>
            <a:r>
              <a:rPr lang="en-GB" altLang="en-US" dirty="0"/>
              <a:t>69% of parents felt their children were better at asking for help with unfamiliar words and better at talking to family members.</a:t>
            </a:r>
          </a:p>
          <a:p>
            <a:pPr eaLnBrk="1" hangingPunct="1">
              <a:spcBef>
                <a:spcPct val="0"/>
              </a:spcBef>
            </a:pPr>
            <a:r>
              <a:rPr lang="en-GB" altLang="en-US" dirty="0"/>
              <a:t>(quote from parent feedback) </a:t>
            </a:r>
          </a:p>
          <a:p>
            <a:pPr eaLnBrk="1" hangingPunct="1">
              <a:spcBef>
                <a:spcPct val="0"/>
              </a:spcBef>
            </a:pPr>
            <a:endParaRPr lang="en-GB" altLang="en-US" dirty="0"/>
          </a:p>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14</a:t>
            </a:fld>
            <a:endParaRPr lang="en-US"/>
          </a:p>
        </p:txBody>
      </p:sp>
    </p:spTree>
    <p:extLst>
      <p:ext uri="{BB962C8B-B14F-4D97-AF65-F5344CB8AC3E}">
        <p14:creationId xmlns:p14="http://schemas.microsoft.com/office/powerpoint/2010/main" val="19045169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altLang="en-US" dirty="0"/>
              <a:t>Staff outcome</a:t>
            </a:r>
          </a:p>
          <a:p>
            <a:pPr eaLnBrk="1" hangingPunct="1">
              <a:spcBef>
                <a:spcPct val="0"/>
              </a:spcBef>
            </a:pPr>
            <a:r>
              <a:rPr lang="en-GB" altLang="en-US" dirty="0"/>
              <a:t>Staff members rated their confidence on a scale of 1 (not at all confident) to 5 (very confident). </a:t>
            </a:r>
          </a:p>
          <a:p>
            <a:pPr eaLnBrk="1" hangingPunct="1">
              <a:spcBef>
                <a:spcPct val="0"/>
              </a:spcBef>
            </a:pPr>
            <a:r>
              <a:rPr lang="en-GB" altLang="en-US" dirty="0"/>
              <a:t>23 staff from </a:t>
            </a:r>
            <a:r>
              <a:rPr lang="en-GB" altLang="en-US" b="1" dirty="0"/>
              <a:t>active</a:t>
            </a:r>
            <a:r>
              <a:rPr lang="en-GB" altLang="en-US" dirty="0"/>
              <a:t> settings completed a form at Time 1 and 32 at Time 2. </a:t>
            </a:r>
          </a:p>
          <a:p>
            <a:pPr eaLnBrk="1" hangingPunct="1">
              <a:spcBef>
                <a:spcPct val="0"/>
              </a:spcBef>
            </a:pPr>
            <a:r>
              <a:rPr lang="en-GB" altLang="en-US" dirty="0"/>
              <a:t>37 staff from </a:t>
            </a:r>
            <a:r>
              <a:rPr lang="en-GB" altLang="en-US" b="1" dirty="0"/>
              <a:t>control </a:t>
            </a:r>
            <a:r>
              <a:rPr lang="en-GB" altLang="en-US" dirty="0"/>
              <a:t>settings completed a form at Time 1 and 26 at Time 2.</a:t>
            </a:r>
          </a:p>
          <a:p>
            <a:pPr eaLnBrk="1" hangingPunct="1">
              <a:spcBef>
                <a:spcPct val="0"/>
              </a:spcBef>
            </a:pPr>
            <a:endParaRPr lang="en-GB" altLang="en-US" dirty="0"/>
          </a:p>
          <a:p>
            <a:pPr eaLnBrk="1" hangingPunct="1">
              <a:spcBef>
                <a:spcPct val="0"/>
              </a:spcBef>
            </a:pPr>
            <a:r>
              <a:rPr lang="en-GB" altLang="en-US" dirty="0"/>
              <a:t>The graph above show the average confidence ratings </a:t>
            </a:r>
            <a:r>
              <a:rPr lang="en-GB" altLang="en-US" dirty="0" err="1"/>
              <a:t>incr</a:t>
            </a:r>
            <a:r>
              <a:rPr lang="en-GB" altLang="en-US" dirty="0"/>
              <a:t> confidence in active settings compared to controls. </a:t>
            </a:r>
          </a:p>
          <a:p>
            <a:pPr eaLnBrk="1" hangingPunct="1">
              <a:spcBef>
                <a:spcPct val="0"/>
              </a:spcBef>
            </a:pPr>
            <a:endParaRPr lang="en-US" altLang="en-US" dirty="0"/>
          </a:p>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15</a:t>
            </a:fld>
            <a:endParaRPr lang="en-US"/>
          </a:p>
        </p:txBody>
      </p:sp>
    </p:spTree>
    <p:extLst>
      <p:ext uri="{BB962C8B-B14F-4D97-AF65-F5344CB8AC3E}">
        <p14:creationId xmlns:p14="http://schemas.microsoft.com/office/powerpoint/2010/main" val="3207903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eaLnBrk="1" hangingPunct="1">
              <a:spcBef>
                <a:spcPct val="0"/>
              </a:spcBef>
            </a:pPr>
            <a:r>
              <a:rPr lang="en-GB" altLang="en-US" dirty="0"/>
              <a:t>We were able to re-test the active group of children a term after they had done the intervention.  We weren’t able to do this for the comparison group because by that time they had also done the intervention.  We didn’t feel it was fair to leave this group of children without the intervention for another term.</a:t>
            </a:r>
          </a:p>
          <a:p>
            <a:pPr defTabSz="914400" eaLnBrk="1" hangingPunct="1">
              <a:spcBef>
                <a:spcPct val="0"/>
              </a:spcBef>
            </a:pPr>
            <a:r>
              <a:rPr lang="en-GB" altLang="en-US" dirty="0"/>
              <a:t>This graph shows the findings for the active group – we wonder if there is an effect of the intervention on maintaining their language skills – but we can’t be certain because we don't have the comparison group.</a:t>
            </a:r>
          </a:p>
          <a:p>
            <a:pPr defTabSz="914400" eaLnBrk="1" hangingPunct="1">
              <a:spcBef>
                <a:spcPct val="0"/>
              </a:spcBef>
            </a:pPr>
            <a:endParaRPr lang="en-GB" altLang="en-US" dirty="0"/>
          </a:p>
          <a:p>
            <a:pPr defTabSz="914400" eaLnBrk="1" hangingPunct="1">
              <a:spcBef>
                <a:spcPct val="0"/>
              </a:spcBef>
            </a:pPr>
            <a:r>
              <a:rPr lang="en-GB" altLang="en-US" dirty="0"/>
              <a:t>ACE T1&amp;2&amp;3:</a:t>
            </a:r>
          </a:p>
          <a:p>
            <a:pPr defTabSz="914400" eaLnBrk="1" hangingPunct="1">
              <a:spcBef>
                <a:spcPct val="0"/>
              </a:spcBef>
            </a:pPr>
            <a:r>
              <a:rPr lang="en-GB" altLang="en-US" dirty="0"/>
              <a:t>Mean scores for children in the active group at Time 1, Time 2 and Time 3 on the ACE.</a:t>
            </a:r>
          </a:p>
          <a:p>
            <a:pPr defTabSz="914400" eaLnBrk="1" hangingPunct="1">
              <a:spcBef>
                <a:spcPct val="0"/>
              </a:spcBef>
            </a:pPr>
            <a:r>
              <a:rPr lang="en-GB" altLang="en-US" dirty="0"/>
              <a:t>There was significant difference between Time 1 and Time 2 scores but the difference between Time 2 and Time 3 scores was not significant. This suggests that whilst children didn’t make further progress between Time 2 and Time 3, they </a:t>
            </a:r>
            <a:r>
              <a:rPr lang="en-GB" altLang="en-US" b="1" dirty="0"/>
              <a:t>maintained the improvement </a:t>
            </a:r>
            <a:r>
              <a:rPr lang="en-GB" altLang="en-US" dirty="0"/>
              <a:t>that was made between Time 1 and Time 2.</a:t>
            </a:r>
          </a:p>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16</a:t>
            </a:fld>
            <a:endParaRPr lang="en-US"/>
          </a:p>
        </p:txBody>
      </p:sp>
    </p:spTree>
    <p:extLst>
      <p:ext uri="{BB962C8B-B14F-4D97-AF65-F5344CB8AC3E}">
        <p14:creationId xmlns:p14="http://schemas.microsoft.com/office/powerpoint/2010/main" val="10693282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GB" dirty="0"/>
              <a:t>Again we were able to repeat the YARC for the active group a term after the intervention but not the comparison group </a:t>
            </a:r>
          </a:p>
          <a:p>
            <a:pPr eaLnBrk="1" fontAlgn="auto" hangingPunct="1">
              <a:spcBef>
                <a:spcPts val="0"/>
              </a:spcBef>
              <a:spcAft>
                <a:spcPts val="0"/>
              </a:spcAft>
              <a:defRPr/>
            </a:pPr>
            <a:endParaRPr lang="en-GB" dirty="0"/>
          </a:p>
          <a:p>
            <a:pPr eaLnBrk="1" fontAlgn="auto" hangingPunct="1">
              <a:spcBef>
                <a:spcPts val="0"/>
              </a:spcBef>
              <a:spcAft>
                <a:spcPts val="0"/>
              </a:spcAft>
              <a:defRPr/>
            </a:pPr>
            <a:r>
              <a:rPr lang="en-GB" dirty="0"/>
              <a:t>They showed an improvement in ability between Time 2 and Time 3 (for comprehension) which may reflect a delayed treatment effect/consolidation of learning. There </a:t>
            </a:r>
            <a:r>
              <a:rPr lang="en-GB" sz="1050" dirty="0"/>
              <a:t>was a significant difference overall between Time 1, Time 2 and Time 3 scores (</a:t>
            </a:r>
            <a:r>
              <a:rPr lang="en-GB" sz="1050" i="1" dirty="0"/>
              <a:t>p &lt;</a:t>
            </a:r>
            <a:r>
              <a:rPr lang="en-GB" sz="1050" dirty="0"/>
              <a:t> 0.001).</a:t>
            </a:r>
          </a:p>
          <a:p>
            <a:pPr eaLnBrk="1" fontAlgn="auto" hangingPunct="1">
              <a:spcBef>
                <a:spcPts val="0"/>
              </a:spcBef>
              <a:spcAft>
                <a:spcPts val="0"/>
              </a:spcAft>
              <a:defRPr/>
            </a:pPr>
            <a:endParaRPr lang="en-GB" sz="1050" dirty="0"/>
          </a:p>
          <a:p>
            <a:pPr eaLnBrk="1" fontAlgn="auto" hangingPunct="1">
              <a:spcBef>
                <a:spcPts val="0"/>
              </a:spcBef>
              <a:spcAft>
                <a:spcPts val="0"/>
              </a:spcAft>
              <a:defRPr/>
            </a:pPr>
            <a:r>
              <a:rPr lang="en-US" dirty="0"/>
              <a:t>We would love to be able to investigate this further but will have to wait until we get some funding to do it!</a:t>
            </a:r>
          </a:p>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17</a:t>
            </a:fld>
            <a:endParaRPr lang="en-US"/>
          </a:p>
        </p:txBody>
      </p:sp>
    </p:spTree>
    <p:extLst>
      <p:ext uri="{BB962C8B-B14F-4D97-AF65-F5344CB8AC3E}">
        <p14:creationId xmlns:p14="http://schemas.microsoft.com/office/powerpoint/2010/main" val="41887000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altLang="en-US" dirty="0"/>
              <a:t>Progression Tool T1&amp;2&amp;3: </a:t>
            </a:r>
          </a:p>
          <a:p>
            <a:pPr eaLnBrk="1" hangingPunct="1">
              <a:spcBef>
                <a:spcPct val="0"/>
              </a:spcBef>
            </a:pPr>
            <a:r>
              <a:rPr lang="en-GB" altLang="en-US" dirty="0"/>
              <a:t>This suggests that whilst children didn’t make further progress between Time 2 and Time 3, they maintained the improvement that was made between Time 1 and Time 2. </a:t>
            </a:r>
          </a:p>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18</a:t>
            </a:fld>
            <a:endParaRPr lang="en-US"/>
          </a:p>
        </p:txBody>
      </p:sp>
    </p:spTree>
    <p:extLst>
      <p:ext uri="{BB962C8B-B14F-4D97-AF65-F5344CB8AC3E}">
        <p14:creationId xmlns:p14="http://schemas.microsoft.com/office/powerpoint/2010/main" val="22693088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altLang="en-US" dirty="0"/>
              <a:t>Phase 2 – Autumn term 2015 </a:t>
            </a:r>
          </a:p>
          <a:p>
            <a:pPr eaLnBrk="1" hangingPunct="1">
              <a:spcBef>
                <a:spcPct val="0"/>
              </a:spcBef>
            </a:pPr>
            <a:r>
              <a:rPr lang="en-GB" altLang="en-US" dirty="0"/>
              <a:t>In phase 2 we added some new schools who chose children in Year 3 &amp; 4 – 1 group from each year in each school (mostly) to trial revised materials and the Tracker; no comparison groups.  In other schools who had already run the intervention in Y3&amp;4 we asked them to try it out with Y5 children. </a:t>
            </a:r>
          </a:p>
          <a:p>
            <a:pPr eaLnBrk="1" hangingPunct="1">
              <a:spcBef>
                <a:spcPct val="0"/>
              </a:spcBef>
            </a:pPr>
            <a:r>
              <a:rPr lang="en-GB" altLang="en-US" dirty="0"/>
              <a:t>Leeds (4), Somerset (3 incl.1 </a:t>
            </a:r>
            <a:r>
              <a:rPr lang="en-GB" altLang="en-US" dirty="0" err="1"/>
              <a:t>Yr</a:t>
            </a:r>
            <a:r>
              <a:rPr lang="en-GB" altLang="en-US" dirty="0"/>
              <a:t> 5), York (</a:t>
            </a:r>
            <a:r>
              <a:rPr lang="en-GB" altLang="en-US" dirty="0" err="1"/>
              <a:t>Yr</a:t>
            </a:r>
            <a:r>
              <a:rPr lang="en-GB" altLang="en-US" dirty="0"/>
              <a:t> 5: 2), Dagenham (4), other London (2).</a:t>
            </a:r>
          </a:p>
          <a:p>
            <a:pPr eaLnBrk="1" hangingPunct="1">
              <a:spcBef>
                <a:spcPct val="0"/>
              </a:spcBef>
            </a:pPr>
            <a:r>
              <a:rPr lang="en-GB" altLang="en-US" dirty="0"/>
              <a:t>Phase 2 showed us that the Tracker was well designed and effective in identifying which children to put in TBKS2 groups and in measuring progress.</a:t>
            </a:r>
          </a:p>
          <a:p>
            <a:pPr eaLnBrk="1" hangingPunct="1">
              <a:spcBef>
                <a:spcPct val="0"/>
              </a:spcBef>
            </a:pPr>
            <a:r>
              <a:rPr lang="en-GB" altLang="en-US" dirty="0"/>
              <a:t>We also found that children in Y5 enjoyed the intervention and measures showed they made improvement.  We didn’t have a comparison group for the Y5 trial so we weren’t able to do an in-depth analysis with this age group.</a:t>
            </a:r>
          </a:p>
          <a:p>
            <a:pPr eaLnBrk="1" hangingPunct="1">
              <a:spcBef>
                <a:spcPct val="0"/>
              </a:spcBef>
            </a:pPr>
            <a:endParaRPr lang="en-GB" altLang="en-US" dirty="0"/>
          </a:p>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19</a:t>
            </a:fld>
            <a:endParaRPr lang="en-US"/>
          </a:p>
        </p:txBody>
      </p:sp>
    </p:spTree>
    <p:extLst>
      <p:ext uri="{BB962C8B-B14F-4D97-AF65-F5344CB8AC3E}">
        <p14:creationId xmlns:p14="http://schemas.microsoft.com/office/powerpoint/2010/main" val="34978126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altLang="en-US" sz="1100" dirty="0"/>
              <a:t>Intervention manual:</a:t>
            </a:r>
          </a:p>
          <a:p>
            <a:pPr lvl="1" eaLnBrk="1" hangingPunct="1">
              <a:spcBef>
                <a:spcPct val="0"/>
              </a:spcBef>
              <a:buFontTx/>
              <a:buChar char="•"/>
            </a:pPr>
            <a:r>
              <a:rPr lang="en-GB" altLang="en-US" sz="1100" dirty="0"/>
              <a:t>   Small group intervention – activities for 4 children </a:t>
            </a:r>
            <a:r>
              <a:rPr lang="en-GB" altLang="en-US" sz="1100" dirty="0" err="1"/>
              <a:t>Yr</a:t>
            </a:r>
            <a:r>
              <a:rPr lang="en-GB" altLang="en-US" sz="1100" dirty="0"/>
              <a:t> 3-5</a:t>
            </a:r>
          </a:p>
          <a:p>
            <a:pPr lvl="1" eaLnBrk="1" hangingPunct="1">
              <a:spcBef>
                <a:spcPct val="0"/>
              </a:spcBef>
              <a:buFontTx/>
              <a:buChar char="•"/>
            </a:pPr>
            <a:r>
              <a:rPr lang="en-GB" altLang="en-US" sz="1100" dirty="0"/>
              <a:t>   3x a week for 8 weeks</a:t>
            </a:r>
          </a:p>
          <a:p>
            <a:pPr lvl="1" eaLnBrk="1" hangingPunct="1">
              <a:spcBef>
                <a:spcPct val="0"/>
              </a:spcBef>
              <a:buFontTx/>
              <a:buChar char="•"/>
            </a:pPr>
            <a:r>
              <a:rPr lang="en-GB" altLang="en-US" sz="1100" dirty="0"/>
              <a:t>   Delivered by a TA; supported by class teacher</a:t>
            </a:r>
          </a:p>
          <a:p>
            <a:pPr lvl="1" eaLnBrk="1" hangingPunct="1">
              <a:spcBef>
                <a:spcPct val="0"/>
              </a:spcBef>
              <a:buFontTx/>
              <a:buChar char="•"/>
            </a:pPr>
            <a:r>
              <a:rPr lang="en-GB" altLang="en-US" sz="1100" dirty="0"/>
              <a:t>   Manual contains clear details of the activities and all the resources you will need</a:t>
            </a:r>
          </a:p>
          <a:p>
            <a:pPr eaLnBrk="1" hangingPunct="1">
              <a:spcBef>
                <a:spcPct val="0"/>
              </a:spcBef>
            </a:pPr>
            <a:r>
              <a:rPr lang="en-GB" altLang="en-US" sz="1100" dirty="0"/>
              <a:t>Teacher manual:</a:t>
            </a:r>
          </a:p>
          <a:p>
            <a:pPr lvl="1" eaLnBrk="1" hangingPunct="1">
              <a:spcBef>
                <a:spcPct val="0"/>
              </a:spcBef>
              <a:buFontTx/>
              <a:buChar char="•"/>
            </a:pPr>
            <a:r>
              <a:rPr lang="en-GB" altLang="en-US" sz="1100" dirty="0"/>
              <a:t>   Whole class activities and homework – to help children consolidate new learning and to provide evidence-based whole class speaking and listening activities. </a:t>
            </a:r>
          </a:p>
          <a:p>
            <a:pPr lvl="1" eaLnBrk="1" hangingPunct="1">
              <a:spcBef>
                <a:spcPct val="0"/>
              </a:spcBef>
              <a:buFontTx/>
              <a:buChar char="•"/>
            </a:pPr>
            <a:r>
              <a:rPr lang="en-GB" altLang="en-US" sz="1100" dirty="0"/>
              <a:t>   The homework provides a link between home and the intervention. These are language based tasks and ‘language tips’ to help parents develop their child’s language skills.</a:t>
            </a:r>
          </a:p>
          <a:p>
            <a:pPr eaLnBrk="1" hangingPunct="1">
              <a:spcBef>
                <a:spcPct val="0"/>
              </a:spcBef>
            </a:pPr>
            <a:r>
              <a:rPr lang="en-GB" altLang="en-US" sz="1100" dirty="0"/>
              <a:t>Communication Detective Notebook:</a:t>
            </a:r>
          </a:p>
          <a:p>
            <a:pPr lvl="1" eaLnBrk="1" hangingPunct="1">
              <a:spcBef>
                <a:spcPct val="0"/>
              </a:spcBef>
              <a:buFontTx/>
              <a:buChar char="•"/>
            </a:pPr>
            <a:r>
              <a:rPr lang="en-GB" altLang="en-US" sz="1100" dirty="0"/>
              <a:t>   Explain rationale – children as ‘communication detectives’ finding clues to help them be a good communicator. Gives them ownership and responsibility. Helps to develop independence skills.</a:t>
            </a:r>
          </a:p>
          <a:p>
            <a:pPr lvl="1" eaLnBrk="1" hangingPunct="1">
              <a:spcBef>
                <a:spcPct val="0"/>
              </a:spcBef>
              <a:buFontTx/>
              <a:buChar char="•"/>
            </a:pPr>
            <a:r>
              <a:rPr lang="en-GB" altLang="en-US" sz="1100" dirty="0"/>
              <a:t>   Activities that summarise new learning across the different focus areas. </a:t>
            </a:r>
          </a:p>
          <a:p>
            <a:pPr lvl="1" eaLnBrk="1" hangingPunct="1">
              <a:spcBef>
                <a:spcPct val="0"/>
              </a:spcBef>
              <a:buFontTx/>
              <a:buChar char="•"/>
            </a:pPr>
            <a:r>
              <a:rPr lang="en-GB" altLang="en-US" sz="1100" dirty="0"/>
              <a:t>   To be used as a reference </a:t>
            </a:r>
            <a:r>
              <a:rPr lang="en-GB" altLang="en-US" sz="1100" i="1" dirty="0"/>
              <a:t>during</a:t>
            </a:r>
            <a:r>
              <a:rPr lang="en-GB" altLang="en-US" sz="1100" dirty="0"/>
              <a:t> and </a:t>
            </a:r>
            <a:r>
              <a:rPr lang="en-GB" altLang="en-US" sz="1100" b="1" dirty="0"/>
              <a:t>after the group</a:t>
            </a:r>
            <a:r>
              <a:rPr lang="en-GB" altLang="en-US" sz="1100" dirty="0"/>
              <a:t>. </a:t>
            </a:r>
          </a:p>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20</a:t>
            </a:fld>
            <a:endParaRPr lang="en-US"/>
          </a:p>
        </p:txBody>
      </p:sp>
    </p:spTree>
    <p:extLst>
      <p:ext uri="{BB962C8B-B14F-4D97-AF65-F5344CB8AC3E}">
        <p14:creationId xmlns:p14="http://schemas.microsoft.com/office/powerpoint/2010/main" val="695680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US" dirty="0"/>
          </a:p>
        </p:txBody>
      </p:sp>
      <p:sp>
        <p:nvSpPr>
          <p:cNvPr id="4" name="Slide Number Placeholder 3"/>
          <p:cNvSpPr>
            <a:spLocks noGrp="1"/>
          </p:cNvSpPr>
          <p:nvPr>
            <p:ph type="sldNum" sz="quarter" idx="5"/>
          </p:nvPr>
        </p:nvSpPr>
        <p:spPr/>
        <p:txBody>
          <a:bodyPr/>
          <a:lstStyle/>
          <a:p>
            <a:fld id="{FE449C43-BA2E-C64C-8D16-FBEEB7C02B2A}" type="slidenum">
              <a:rPr lang="en-US" smtClean="0"/>
              <a:t>2</a:t>
            </a:fld>
            <a:endParaRPr lang="en-US"/>
          </a:p>
        </p:txBody>
      </p:sp>
    </p:spTree>
    <p:extLst>
      <p:ext uri="{BB962C8B-B14F-4D97-AF65-F5344CB8AC3E}">
        <p14:creationId xmlns:p14="http://schemas.microsoft.com/office/powerpoint/2010/main" val="31602776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altLang="en-US" b="1" dirty="0"/>
              <a:t>Introduction to the Intervention Manual – contents </a:t>
            </a:r>
            <a:r>
              <a:rPr lang="en-GB" altLang="en-US" dirty="0"/>
              <a:t>– Highlight the areas of language focused on each week &amp; how they interrelate; attention &amp; listening skills and vocabulary support the later areas (and activities in later weeks provide opportunities to practise some of those skills)</a:t>
            </a:r>
          </a:p>
          <a:p>
            <a:pPr eaLnBrk="1" hangingPunct="1">
              <a:spcBef>
                <a:spcPct val="0"/>
              </a:spcBef>
            </a:pPr>
            <a:r>
              <a:rPr lang="en-GB" altLang="en-US" dirty="0"/>
              <a:t> </a:t>
            </a:r>
          </a:p>
          <a:p>
            <a:pPr eaLnBrk="1" hangingPunct="1">
              <a:spcBef>
                <a:spcPct val="0"/>
              </a:spcBef>
            </a:pPr>
            <a:r>
              <a:rPr lang="en-GB" altLang="en-US" dirty="0"/>
              <a:t>Evidence informed</a:t>
            </a:r>
          </a:p>
          <a:p>
            <a:pPr eaLnBrk="1" hangingPunct="1">
              <a:spcBef>
                <a:spcPct val="0"/>
              </a:spcBef>
            </a:pPr>
            <a:r>
              <a:rPr lang="en-GB" altLang="en-US" dirty="0"/>
              <a:t>Learning objectives (see also ‘Delivery’ section in manual)</a:t>
            </a:r>
          </a:p>
          <a:p>
            <a:pPr eaLnBrk="1" hangingPunct="1">
              <a:spcBef>
                <a:spcPct val="0"/>
              </a:spcBef>
            </a:pPr>
            <a:r>
              <a:rPr lang="en-GB" altLang="en-US" dirty="0"/>
              <a:t>Explicit feedback </a:t>
            </a:r>
          </a:p>
          <a:p>
            <a:pPr eaLnBrk="1" hangingPunct="1">
              <a:spcBef>
                <a:spcPct val="0"/>
              </a:spcBef>
            </a:pPr>
            <a:r>
              <a:rPr lang="en-GB" altLang="en-US" dirty="0"/>
              <a:t>Importance of meta-skills/supporting independence skills etc. </a:t>
            </a:r>
          </a:p>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21</a:t>
            </a:fld>
            <a:endParaRPr lang="en-US"/>
          </a:p>
        </p:txBody>
      </p:sp>
    </p:spTree>
    <p:extLst>
      <p:ext uri="{BB962C8B-B14F-4D97-AF65-F5344CB8AC3E}">
        <p14:creationId xmlns:p14="http://schemas.microsoft.com/office/powerpoint/2010/main" val="21895820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altLang="en-US" dirty="0"/>
              <a:t>How activities/homework fit into the programme</a:t>
            </a:r>
          </a:p>
          <a:p>
            <a:pPr eaLnBrk="1" hangingPunct="1">
              <a:spcBef>
                <a:spcPct val="0"/>
              </a:spcBef>
            </a:pPr>
            <a:r>
              <a:rPr lang="en-GB" altLang="en-US" dirty="0"/>
              <a:t>These either repeat activities that the </a:t>
            </a:r>
            <a:r>
              <a:rPr lang="en-GB" altLang="en-US" i="1" dirty="0"/>
              <a:t>Talk Boost KS2</a:t>
            </a:r>
            <a:r>
              <a:rPr lang="en-GB" altLang="en-US" dirty="0"/>
              <a:t> children have carried out during the week or are new activities that support the area of language that the group has focused on.</a:t>
            </a:r>
          </a:p>
          <a:p>
            <a:pPr eaLnBrk="1" hangingPunct="1">
              <a:spcBef>
                <a:spcPct val="0"/>
              </a:spcBef>
            </a:pPr>
            <a:endParaRPr lang="en-GB" altLang="en-US" dirty="0"/>
          </a:p>
          <a:p>
            <a:pPr eaLnBrk="1" hangingPunct="1">
              <a:spcBef>
                <a:spcPct val="0"/>
              </a:spcBef>
            </a:pPr>
            <a:r>
              <a:rPr lang="en-GB" altLang="en-US" dirty="0"/>
              <a:t>Enable all the children in the class to benefit from evidence-informed language supportive strategies and approaches, which will assist in their learning and progression.</a:t>
            </a:r>
          </a:p>
          <a:p>
            <a:pPr eaLnBrk="1" hangingPunct="1">
              <a:spcBef>
                <a:spcPct val="0"/>
              </a:spcBef>
            </a:pPr>
            <a:endParaRPr lang="en-GB" altLang="en-US" dirty="0"/>
          </a:p>
          <a:p>
            <a:pPr eaLnBrk="1" hangingPunct="1">
              <a:spcBef>
                <a:spcPct val="0"/>
              </a:spcBef>
            </a:pPr>
            <a:r>
              <a:rPr lang="en-GB" altLang="en-US" dirty="0"/>
              <a:t>Needs to be delivered after the group have covered the three sessions. This will depend on when you deliver the three TB sessions and your classroom timetable.</a:t>
            </a:r>
          </a:p>
          <a:p>
            <a:pPr eaLnBrk="1" hangingPunct="1">
              <a:spcBef>
                <a:spcPct val="0"/>
              </a:spcBef>
            </a:pPr>
            <a:endParaRPr lang="en-GB" altLang="en-US" dirty="0"/>
          </a:p>
          <a:p>
            <a:pPr eaLnBrk="1" hangingPunct="1">
              <a:spcBef>
                <a:spcPct val="0"/>
              </a:spcBef>
            </a:pPr>
            <a:r>
              <a:rPr lang="en-GB" altLang="en-US" dirty="0"/>
              <a:t>Homework provides links with home. Top tips for parents/carers about developing communication skills.</a:t>
            </a:r>
          </a:p>
          <a:p>
            <a:pPr eaLnBrk="1" hangingPunct="1">
              <a:spcBef>
                <a:spcPct val="0"/>
              </a:spcBef>
            </a:pPr>
            <a:endParaRPr lang="en-GB" altLang="en-US" dirty="0"/>
          </a:p>
          <a:p>
            <a:pPr eaLnBrk="1" hangingPunct="1">
              <a:spcBef>
                <a:spcPct val="0"/>
              </a:spcBef>
            </a:pPr>
            <a:r>
              <a:rPr lang="en-GB" altLang="en-US" dirty="0"/>
              <a:t>The TB group will follow up the homework activity in the group. Class teacher follows up with the whole class. </a:t>
            </a:r>
          </a:p>
          <a:p>
            <a:pPr eaLnBrk="1" hangingPunct="1">
              <a:spcBef>
                <a:spcPct val="0"/>
              </a:spcBef>
            </a:pPr>
            <a:endParaRPr lang="en-GB" altLang="en-US" dirty="0"/>
          </a:p>
          <a:p>
            <a:pPr eaLnBrk="1" hangingPunct="1">
              <a:spcBef>
                <a:spcPct val="0"/>
              </a:spcBef>
            </a:pPr>
            <a:r>
              <a:rPr lang="en-GB" altLang="en-US" dirty="0"/>
              <a:t>Differentiation so that all children are challenged.</a:t>
            </a:r>
          </a:p>
          <a:p>
            <a:pPr eaLnBrk="1" hangingPunct="1">
              <a:spcBef>
                <a:spcPct val="0"/>
              </a:spcBef>
            </a:pPr>
            <a:endParaRPr lang="en-GB" altLang="en-US" dirty="0"/>
          </a:p>
          <a:p>
            <a:pPr eaLnBrk="1" hangingPunct="1">
              <a:spcBef>
                <a:spcPct val="0"/>
              </a:spcBef>
            </a:pPr>
            <a:r>
              <a:rPr lang="en-GB" altLang="en-US" dirty="0"/>
              <a:t>Using TB children as experts – where appropriate.</a:t>
            </a:r>
          </a:p>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22</a:t>
            </a:fld>
            <a:endParaRPr lang="en-US"/>
          </a:p>
        </p:txBody>
      </p:sp>
    </p:spTree>
    <p:extLst>
      <p:ext uri="{BB962C8B-B14F-4D97-AF65-F5344CB8AC3E}">
        <p14:creationId xmlns:p14="http://schemas.microsoft.com/office/powerpoint/2010/main" val="13013775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altLang="en-US" dirty="0"/>
              <a:t>An example of training task showing:</a:t>
            </a:r>
          </a:p>
          <a:p>
            <a:pPr eaLnBrk="1" hangingPunct="1">
              <a:spcBef>
                <a:spcPct val="0"/>
              </a:spcBef>
              <a:buFontTx/>
              <a:buChar char="•"/>
            </a:pPr>
            <a:r>
              <a:rPr lang="en-GB" altLang="en-US" dirty="0"/>
              <a:t> The detective theme – runs through the intervention</a:t>
            </a:r>
          </a:p>
          <a:p>
            <a:pPr eaLnBrk="1" hangingPunct="1">
              <a:spcBef>
                <a:spcPct val="0"/>
              </a:spcBef>
              <a:buFontTx/>
              <a:buChar char="•"/>
            </a:pPr>
            <a:r>
              <a:rPr lang="en-GB" altLang="en-US" dirty="0"/>
              <a:t> Language awareness etc.</a:t>
            </a:r>
          </a:p>
          <a:p>
            <a:pPr eaLnBrk="1" hangingPunct="1">
              <a:spcBef>
                <a:spcPct val="0"/>
              </a:spcBef>
            </a:pPr>
            <a:endParaRPr lang="en-GB" altLang="en-US" dirty="0"/>
          </a:p>
          <a:p>
            <a:pPr eaLnBrk="1" hangingPunct="1">
              <a:spcBef>
                <a:spcPct val="0"/>
              </a:spcBef>
            </a:pPr>
            <a:r>
              <a:rPr lang="en-GB" altLang="en-US" dirty="0"/>
              <a:t>Use your detective skills to solve the mystery.</a:t>
            </a:r>
          </a:p>
          <a:p>
            <a:pPr eaLnBrk="1" hangingPunct="1">
              <a:spcBef>
                <a:spcPct val="0"/>
              </a:spcBef>
            </a:pPr>
            <a:r>
              <a:rPr lang="en-GB" altLang="en-US" dirty="0"/>
              <a:t>Extra clues (if needed): What are we making? What ingredients do we need? </a:t>
            </a:r>
          </a:p>
          <a:p>
            <a:pPr eaLnBrk="1" hangingPunct="1">
              <a:spcBef>
                <a:spcPct val="0"/>
              </a:spcBef>
            </a:pPr>
            <a:endParaRPr lang="en-GB" altLang="en-US" dirty="0"/>
          </a:p>
          <a:p>
            <a:pPr eaLnBrk="1" hangingPunct="1">
              <a:spcBef>
                <a:spcPct val="0"/>
              </a:spcBef>
            </a:pPr>
            <a:r>
              <a:rPr lang="en-GB" altLang="en-US" dirty="0"/>
              <a:t>Discussion: </a:t>
            </a:r>
          </a:p>
          <a:p>
            <a:pPr eaLnBrk="1" hangingPunct="1">
              <a:spcBef>
                <a:spcPct val="0"/>
              </a:spcBef>
            </a:pPr>
            <a:r>
              <a:rPr lang="en-GB" altLang="en-US" dirty="0"/>
              <a:t>What are the nouns/verbs?</a:t>
            </a:r>
          </a:p>
          <a:p>
            <a:pPr eaLnBrk="1" hangingPunct="1">
              <a:spcBef>
                <a:spcPct val="0"/>
              </a:spcBef>
            </a:pPr>
            <a:r>
              <a:rPr lang="en-GB" altLang="en-US" dirty="0"/>
              <a:t>What strategies did you use to work out the overall theme? – ‘make’, ‘sift’ and ‘gradually adding’ all helped to suggest that this was a recipe. Adding the question about ‘ingredients’ is a further clue.</a:t>
            </a:r>
          </a:p>
          <a:p>
            <a:pPr eaLnBrk="1" hangingPunct="1">
              <a:spcBef>
                <a:spcPct val="0"/>
              </a:spcBef>
            </a:pPr>
            <a:r>
              <a:rPr lang="en-GB" altLang="en-US" dirty="0"/>
              <a:t>How did you know how to pronounce the new words?</a:t>
            </a:r>
          </a:p>
          <a:p>
            <a:pPr eaLnBrk="1" hangingPunct="1">
              <a:spcBef>
                <a:spcPct val="0"/>
              </a:spcBef>
            </a:pPr>
            <a:r>
              <a:rPr lang="en-GB" altLang="en-US" dirty="0"/>
              <a:t>(If time: did anyone notice the change from batter (singular) to “</a:t>
            </a:r>
            <a:r>
              <a:rPr lang="en-GB" altLang="en-US" dirty="0" err="1"/>
              <a:t>grepes</a:t>
            </a:r>
            <a:r>
              <a:rPr lang="en-GB" altLang="en-US" dirty="0"/>
              <a:t>” which sounds as though it should be a plural noun?)</a:t>
            </a:r>
          </a:p>
          <a:p>
            <a:pPr eaLnBrk="1" hangingPunct="1">
              <a:spcBef>
                <a:spcPct val="0"/>
              </a:spcBef>
            </a:pPr>
            <a:endParaRPr lang="en-GB" altLang="en-US" dirty="0"/>
          </a:p>
          <a:p>
            <a:pPr eaLnBrk="1" hangingPunct="1">
              <a:spcBef>
                <a:spcPct val="0"/>
              </a:spcBef>
            </a:pPr>
            <a:r>
              <a:rPr lang="en-GB" altLang="en-US" dirty="0"/>
              <a:t>Yorkshire puddings</a:t>
            </a:r>
          </a:p>
          <a:p>
            <a:pPr eaLnBrk="1" hangingPunct="1">
              <a:spcBef>
                <a:spcPct val="0"/>
              </a:spcBef>
            </a:pPr>
            <a:r>
              <a:rPr lang="en-GB" altLang="en-US" dirty="0"/>
              <a:t>To make the batter, sift the flour into a bowl, make a well in the centre, break an egg into it and beat it, gradually adding the flour, milk, water and seasoning.</a:t>
            </a:r>
          </a:p>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23</a:t>
            </a:fld>
            <a:endParaRPr lang="en-US"/>
          </a:p>
        </p:txBody>
      </p:sp>
    </p:spTree>
    <p:extLst>
      <p:ext uri="{BB962C8B-B14F-4D97-AF65-F5344CB8AC3E}">
        <p14:creationId xmlns:p14="http://schemas.microsoft.com/office/powerpoint/2010/main" val="34830810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24</a:t>
            </a:fld>
            <a:endParaRPr lang="en-US"/>
          </a:p>
        </p:txBody>
      </p:sp>
    </p:spTree>
    <p:extLst>
      <p:ext uri="{BB962C8B-B14F-4D97-AF65-F5344CB8AC3E}">
        <p14:creationId xmlns:p14="http://schemas.microsoft.com/office/powerpoint/2010/main" val="1361860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altLang="en-US" i="1" dirty="0"/>
              <a:t>What is it? Who’s it for? </a:t>
            </a:r>
            <a:endParaRPr lang="en-GB" altLang="en-US" dirty="0"/>
          </a:p>
          <a:p>
            <a:pPr eaLnBrk="1" hangingPunct="1">
              <a:spcBef>
                <a:spcPct val="0"/>
              </a:spcBef>
            </a:pPr>
            <a:r>
              <a:rPr lang="en-GB" altLang="en-US" dirty="0"/>
              <a:t>Targeted intervention for four </a:t>
            </a:r>
            <a:r>
              <a:rPr lang="en-GB" altLang="en-US" dirty="0" err="1"/>
              <a:t>Yr</a:t>
            </a:r>
            <a:r>
              <a:rPr lang="en-GB" altLang="en-US" dirty="0"/>
              <a:t> 3-5 children with delayed language skills – designed for children whose language skills are behind what would be expected for their age and require a ‘boost’ to help them narrow the gap with their peers.</a:t>
            </a:r>
          </a:p>
          <a:p>
            <a:pPr eaLnBrk="1" hangingPunct="1">
              <a:spcBef>
                <a:spcPct val="0"/>
              </a:spcBef>
            </a:pPr>
            <a:r>
              <a:rPr lang="en-GB" altLang="en-US" dirty="0"/>
              <a:t>Small group intervention delivered by a TA three times a week for 8 weeks; </a:t>
            </a:r>
            <a:r>
              <a:rPr lang="en-GB" altLang="en-US" i="1" dirty="0"/>
              <a:t>TBKS2</a:t>
            </a:r>
            <a:r>
              <a:rPr lang="en-GB" altLang="en-US" dirty="0"/>
              <a:t> Tracker for identifying </a:t>
            </a:r>
            <a:r>
              <a:rPr lang="en-GB" altLang="en-US" dirty="0" err="1"/>
              <a:t>chn</a:t>
            </a:r>
            <a:r>
              <a:rPr lang="en-GB" altLang="en-US" dirty="0"/>
              <a:t> &amp; monitoring progress before &amp; after the intervention.</a:t>
            </a:r>
          </a:p>
          <a:p>
            <a:pPr eaLnBrk="1" hangingPunct="1">
              <a:spcBef>
                <a:spcPct val="0"/>
              </a:spcBef>
            </a:pPr>
            <a:r>
              <a:rPr lang="en-GB" altLang="en-US" dirty="0"/>
              <a:t>Communication Detective Notebook for each child – reinforce learning, reminder, use after the intervention</a:t>
            </a:r>
          </a:p>
          <a:p>
            <a:pPr eaLnBrk="1" hangingPunct="1">
              <a:spcBef>
                <a:spcPct val="0"/>
              </a:spcBef>
            </a:pPr>
            <a:r>
              <a:rPr lang="en-GB" altLang="en-US" dirty="0"/>
              <a:t>Whole class activities (embed supportive strategies in whole class teaching for benefitting more children) and homework (to make the link with home).</a:t>
            </a:r>
            <a:endParaRPr lang="en-US" altLang="en-US" dirty="0"/>
          </a:p>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3</a:t>
            </a:fld>
            <a:endParaRPr lang="en-US"/>
          </a:p>
        </p:txBody>
      </p:sp>
    </p:spTree>
    <p:extLst>
      <p:ext uri="{BB962C8B-B14F-4D97-AF65-F5344CB8AC3E}">
        <p14:creationId xmlns:p14="http://schemas.microsoft.com/office/powerpoint/2010/main" val="3140487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Why – the importance of speech, language and communication skills in KS2. Language and communication skills continue to develop through KS2.</a:t>
            </a:r>
          </a:p>
          <a:p>
            <a:r>
              <a:rPr lang="en-GB" dirty="0"/>
              <a:t> </a:t>
            </a:r>
          </a:p>
          <a:p>
            <a:r>
              <a:rPr lang="en-GB" dirty="0"/>
              <a:t>Ways in which L&amp;C is important for learning – </a:t>
            </a:r>
            <a:r>
              <a:rPr lang="en-GB" dirty="0" err="1"/>
              <a:t>chn</a:t>
            </a:r>
            <a:r>
              <a:rPr lang="en-GB" dirty="0"/>
              <a:t>. with delayed language skills will be at a disadvantage in the following areas:</a:t>
            </a:r>
          </a:p>
          <a:p>
            <a:r>
              <a:rPr lang="en-GB" dirty="0"/>
              <a:t>Through KS2, children need to:</a:t>
            </a:r>
          </a:p>
          <a:p>
            <a:pPr marL="171450" indent="-171450">
              <a:buFont typeface="Arial" panose="020B0604020202020204" pitchFamily="34" charset="0"/>
              <a:buChar char="•"/>
            </a:pPr>
            <a:r>
              <a:rPr lang="en-GB" dirty="0"/>
              <a:t>   Use their attention and listening skills to follow class discussions</a:t>
            </a:r>
          </a:p>
          <a:p>
            <a:pPr marL="171450" indent="-171450">
              <a:buFont typeface="Arial" panose="020B0604020202020204" pitchFamily="34" charset="0"/>
              <a:buChar char="•"/>
            </a:pPr>
            <a:r>
              <a:rPr lang="en-GB" dirty="0"/>
              <a:t>   Understand longer &amp; more complex instructions</a:t>
            </a:r>
          </a:p>
          <a:p>
            <a:pPr marL="171450" indent="-171450">
              <a:buFont typeface="Arial" panose="020B0604020202020204" pitchFamily="34" charset="0"/>
              <a:buChar char="•"/>
            </a:pPr>
            <a:r>
              <a:rPr lang="en-GB" dirty="0"/>
              <a:t>   Understand &amp; use more abstract language – to infer meaning, reason and predict</a:t>
            </a:r>
          </a:p>
          <a:p>
            <a:pPr marL="171450" indent="-171450">
              <a:buFont typeface="Arial" panose="020B0604020202020204" pitchFamily="34" charset="0"/>
              <a:buChar char="•"/>
            </a:pPr>
            <a:r>
              <a:rPr lang="en-GB" dirty="0"/>
              <a:t>   Ask for clarification in more precise ways </a:t>
            </a:r>
          </a:p>
          <a:p>
            <a:pPr marL="171450" indent="-171450">
              <a:buFont typeface="Arial" panose="020B0604020202020204" pitchFamily="34" charset="0"/>
              <a:buChar char="•"/>
            </a:pPr>
            <a:r>
              <a:rPr lang="en-GB" dirty="0"/>
              <a:t>   Use clear speech</a:t>
            </a:r>
          </a:p>
          <a:p>
            <a:pPr marL="171450" indent="-171450">
              <a:buFont typeface="Arial" panose="020B0604020202020204" pitchFamily="34" charset="0"/>
              <a:buChar char="•"/>
            </a:pPr>
            <a:r>
              <a:rPr lang="en-GB" dirty="0"/>
              <a:t>   Use their narrative skills with a good structure and more varied vocabulary and grammatical structures</a:t>
            </a:r>
          </a:p>
          <a:p>
            <a:pPr marL="171450" indent="-171450">
              <a:buFont typeface="Arial" panose="020B0604020202020204" pitchFamily="34" charset="0"/>
              <a:buChar char="•"/>
            </a:pPr>
            <a:r>
              <a:rPr lang="en-GB" dirty="0"/>
              <a:t>   Contribute and develop their ideas, to learn from others</a:t>
            </a:r>
          </a:p>
          <a:p>
            <a:pPr marL="171450" indent="-171450">
              <a:buFont typeface="Arial" panose="020B0604020202020204" pitchFamily="34" charset="0"/>
              <a:buChar char="•"/>
            </a:pPr>
            <a:r>
              <a:rPr lang="en-GB" dirty="0"/>
              <a:t>   Use their language skills for learning and working together in groups </a:t>
            </a:r>
          </a:p>
          <a:p>
            <a:pPr marL="171450" indent="-171450">
              <a:buFont typeface="Arial" panose="020B0604020202020204" pitchFamily="34" charset="0"/>
              <a:buChar char="•"/>
            </a:pPr>
            <a:r>
              <a:rPr lang="en-GB" dirty="0"/>
              <a:t>   Develop their organisational skills – using language for thinking, planning &amp; problem solving in order to work and learn more independently</a:t>
            </a:r>
          </a:p>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4</a:t>
            </a:fld>
            <a:endParaRPr lang="en-US"/>
          </a:p>
        </p:txBody>
      </p:sp>
    </p:spTree>
    <p:extLst>
      <p:ext uri="{BB962C8B-B14F-4D97-AF65-F5344CB8AC3E}">
        <p14:creationId xmlns:p14="http://schemas.microsoft.com/office/powerpoint/2010/main" val="3915239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Research evidence in support of a KS2 intervention:</a:t>
            </a:r>
          </a:p>
          <a:p>
            <a:r>
              <a:rPr lang="en-GB" dirty="0"/>
              <a:t>Approximately 50% of children in some socio-economically disadvantaged populations have speech and language skills that are significantly lower than those of other children of the same age.</a:t>
            </a:r>
          </a:p>
          <a:p>
            <a:r>
              <a:rPr lang="en-GB" dirty="0"/>
              <a:t>(James Law, Kirsty </a:t>
            </a:r>
            <a:r>
              <a:rPr lang="en-GB" dirty="0" err="1"/>
              <a:t>McBean</a:t>
            </a:r>
            <a:r>
              <a:rPr lang="en-GB" dirty="0"/>
              <a:t> and Robert Rush ‘Communication skills in a population of primary school-aged children raised in an area of pronounced social disadvantage’ International Journal of Language and Communication Disorders, November-December 2011, VOL. 46, NO. 6, 657–664)</a:t>
            </a:r>
          </a:p>
          <a:p>
            <a:endParaRPr lang="en-GB" dirty="0"/>
          </a:p>
          <a:p>
            <a:r>
              <a:rPr lang="en-GB" dirty="0"/>
              <a:t>Adolescents from areas of socioeconomic disadvantage perform less well than peers from areas of relative advantage on standardized language assessments, in particular on vocabulary tests.’ ‘This paper has highlighted that hitherto undetected and therefore unsupported language difficulties can remain until adolescence, particularly in a context of social disadvantage’ – i.e. using criteria of −1.5SD on one or more assessment, 60% of socio-disadvantaged participants had undetected language difficulties compared with 19% from the socio advantaged cohort</a:t>
            </a:r>
          </a:p>
          <a:p>
            <a:r>
              <a:rPr lang="en-GB" dirty="0"/>
              <a:t>Spencer S, Clegg J and Stackhouse J (2012) Language and disadvantage: a comparison of the language abilities of adolescents from two different socioeconomic areas IJLCD2012 47:3 274-284</a:t>
            </a:r>
          </a:p>
          <a:p>
            <a:r>
              <a:rPr lang="en-GB" dirty="0"/>
              <a:t>Goswami, U. and Bryant, P. (2007) Children’s Cognitive Development and Learning (Primary Review Research Survey 2/1a) Cambridge: University of Cambridge Faculty of Education</a:t>
            </a:r>
          </a:p>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5</a:t>
            </a:fld>
            <a:endParaRPr lang="en-US"/>
          </a:p>
        </p:txBody>
      </p:sp>
    </p:spTree>
    <p:extLst>
      <p:ext uri="{BB962C8B-B14F-4D97-AF65-F5344CB8AC3E}">
        <p14:creationId xmlns:p14="http://schemas.microsoft.com/office/powerpoint/2010/main" val="771996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recruited schools in Somerset; Leeds; York and Kirkby (Merseyside) – all in areas of social deprivation where we might expect higher numbers of children with delayed language. There were two phases to the study, the main body of evidence comes from phase 1 </a:t>
            </a:r>
          </a:p>
          <a:p>
            <a:r>
              <a:rPr lang="en-GB" dirty="0"/>
              <a:t>Phase 1 – all schools were asked to identify 4 children in Y3 and 4 in Y4 with delayed language (we gave them some guidance on this but mainly left it to them to decide) but not SEN/receiving speech and language therapy.   Parent and child permission was obtained for all of them and they all had the assessments before the active groups did the intervention and again after the active groups had finished the intervention.</a:t>
            </a:r>
          </a:p>
          <a:p>
            <a:r>
              <a:rPr lang="en-GB" dirty="0"/>
              <a:t>Active and waiting comparison schools (randomly assigned)  – In the active group TAs and teachers were trained Spring term 2015 and ran the intervention that term; the waiting comparison schools trained and ran the intervention in the Summer term 2015; </a:t>
            </a:r>
          </a:p>
          <a:p>
            <a:r>
              <a:rPr lang="en-GB" dirty="0"/>
              <a:t>There were 3 assessment points for both groups: Dec/Mar-Apr/June-July</a:t>
            </a:r>
          </a:p>
          <a:p>
            <a:r>
              <a:rPr lang="en-GB" dirty="0"/>
              <a:t>Kirkby (8), Leeds (2), Somerset (7), York (4) – 87 children/11 schools active; 75 children/10 schools comparison.</a:t>
            </a:r>
          </a:p>
          <a:p>
            <a:r>
              <a:rPr lang="en-GB" dirty="0"/>
              <a:t>We recruited Evaluation Assistants – SLTs &amp; SLT students to do some of the testing they were independent of the project team and did not know which group the schools were in.</a:t>
            </a:r>
          </a:p>
          <a:p>
            <a:r>
              <a:rPr lang="en-GB" dirty="0"/>
              <a:t>[Phase 2 – there was no comparison group; we used it to trial the new Tracker TBKS2; we also trialling TBKS2 with a few </a:t>
            </a:r>
            <a:r>
              <a:rPr lang="en-GB" dirty="0" err="1"/>
              <a:t>Yr</a:t>
            </a:r>
            <a:r>
              <a:rPr lang="en-GB" dirty="0"/>
              <a:t> 5 groups and used them to get feedback on the amends we made to the intervention and training following Phase 1.]</a:t>
            </a:r>
          </a:p>
          <a:p>
            <a:endParaRPr lang="en-GB" dirty="0"/>
          </a:p>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6</a:t>
            </a:fld>
            <a:endParaRPr lang="en-US"/>
          </a:p>
        </p:txBody>
      </p:sp>
    </p:spTree>
    <p:extLst>
      <p:ext uri="{BB962C8B-B14F-4D97-AF65-F5344CB8AC3E}">
        <p14:creationId xmlns:p14="http://schemas.microsoft.com/office/powerpoint/2010/main" val="1217174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Evaluation – a mixed methods approach - a small-scale exploratory trial, with random assignment of schools to Talk Boost 2 Key Stage 2(KS2) intervention or control conditions– standardised &amp; informal assessments; staff, pupils &amp; parents</a:t>
            </a:r>
          </a:p>
          <a:p>
            <a:endParaRPr lang="en-GB" dirty="0"/>
          </a:p>
          <a:p>
            <a:r>
              <a:rPr lang="en-GB" dirty="0"/>
              <a:t>Speech Language and Communication Progression Tool – developed by The Communication Trust </a:t>
            </a:r>
          </a:p>
          <a:p>
            <a:r>
              <a:rPr lang="en-GB" dirty="0"/>
              <a:t>Learning Behaviour checklist – informal assessment devised by the project team based on knowledge of behaviours which support learning in the classroom; staff perceptions of readiness/attitude to learning</a:t>
            </a:r>
          </a:p>
          <a:p>
            <a:r>
              <a:rPr lang="en-GB" dirty="0"/>
              <a:t>Assessment of Comprehension and Expression (ACE) – standardised; focused on Sentence comprehension; Semantic Decisions; Naming and Narrative subtests  </a:t>
            </a:r>
          </a:p>
          <a:p>
            <a:r>
              <a:rPr lang="en-GB" dirty="0"/>
              <a:t>York Assessment of Reading for Comprehension (YARC) – accuracy &amp; comprehension</a:t>
            </a:r>
          </a:p>
          <a:p>
            <a:r>
              <a:rPr lang="en-GB" dirty="0"/>
              <a:t>Child rating scale – informal assessment devised by project team; child’s perspective</a:t>
            </a:r>
          </a:p>
          <a:p>
            <a:r>
              <a:rPr lang="en-GB" dirty="0"/>
              <a:t>Parent questionnaire – devised by project team</a:t>
            </a:r>
          </a:p>
          <a:p>
            <a:endParaRPr lang="en-GB" dirty="0"/>
          </a:p>
          <a:p>
            <a:r>
              <a:rPr lang="en-GB" dirty="0"/>
              <a:t>The evaluation design was supported by Dr Cathy Adams Clinical Senior Lecturer in Speech and Language Therapy at Manchester University </a:t>
            </a:r>
          </a:p>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7</a:t>
            </a:fld>
            <a:endParaRPr lang="en-US"/>
          </a:p>
        </p:txBody>
      </p:sp>
    </p:spTree>
    <p:extLst>
      <p:ext uri="{BB962C8B-B14F-4D97-AF65-F5344CB8AC3E}">
        <p14:creationId xmlns:p14="http://schemas.microsoft.com/office/powerpoint/2010/main" val="1813983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SLC Progression Tool – 6 subscales as shown here - each subtest has a score out of 15, with higher scores indicating a higher level of ability. </a:t>
            </a:r>
          </a:p>
          <a:p>
            <a:endParaRPr lang="en-GB" dirty="0"/>
          </a:p>
          <a:p>
            <a:r>
              <a:rPr lang="en-GB" dirty="0"/>
              <a:t>On each of the subscales there was a significant increase in scores overall between T1 and T2. On all of the subscales apart from speech there was a significant difference between groups with children in the active group having higher scores than those in the waiting comparison group when scores were considered regardless of time point. Children in the active group showed more substantial increase in scores between Time 1 and Time 2 than those in the waiting comparison group.   Speech is not directly worked on in TBKS2 – lack of difference in this subtest strengthens the probability that the effect in the others is due to the intervention.</a:t>
            </a:r>
          </a:p>
          <a:p>
            <a:endParaRPr lang="en-GB" dirty="0"/>
          </a:p>
          <a:p>
            <a:r>
              <a:rPr lang="en-GB" dirty="0"/>
              <a:t>It shows that after Talk Boost Key Stage 2 :</a:t>
            </a:r>
          </a:p>
          <a:p>
            <a:r>
              <a:rPr lang="en-GB" dirty="0"/>
              <a:t>65% of children were working in expected levels in understanding vocabulary (compared to only 32% in the comparison group)</a:t>
            </a:r>
          </a:p>
          <a:p>
            <a:r>
              <a:rPr lang="en-GB" dirty="0"/>
              <a:t>61% of children were working to expected levels in sentences (compared to only 31% of the comparison group). </a:t>
            </a:r>
          </a:p>
          <a:p>
            <a:r>
              <a:rPr lang="en-GB" dirty="0"/>
              <a:t>67% of children were working to expected levels in understanding spoken language (compared to only 31% of the comparison group)</a:t>
            </a:r>
          </a:p>
          <a:p>
            <a:endParaRPr lang="en-GB" dirty="0"/>
          </a:p>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8</a:t>
            </a:fld>
            <a:endParaRPr lang="en-US"/>
          </a:p>
        </p:txBody>
      </p:sp>
    </p:spTree>
    <p:extLst>
      <p:ext uri="{BB962C8B-B14F-4D97-AF65-F5344CB8AC3E}">
        <p14:creationId xmlns:p14="http://schemas.microsoft.com/office/powerpoint/2010/main" val="1084600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LB checklist – a checklist of classroom behaviours teachers tell us are important in supporting children’s learning - </a:t>
            </a:r>
          </a:p>
          <a:p>
            <a:r>
              <a:rPr lang="en-GB" dirty="0"/>
              <a:t>Ratings on each of the 11 items were totalled to provide an overall score for the Listening Behaviour Checklist. There was a significant difference between the two groups - scores for children in the Active group increased significantly more than scores for children in the Waiting Control group between Time 1 and Time 2. Further analysis of each of the 11 subsections showed 7 of them to have significant differences - highly significant (p=0.001) differences were seen in areas covered in the intervention including active listening; comprehension monitoring skills; group discussion and using narrative. In the comparison group non of the responses reached statistical significance (no change between T1 and T2).</a:t>
            </a:r>
          </a:p>
          <a:p>
            <a:r>
              <a:rPr lang="en-GB" dirty="0"/>
              <a:t> </a:t>
            </a:r>
          </a:p>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9</a:t>
            </a:fld>
            <a:endParaRPr lang="en-US"/>
          </a:p>
        </p:txBody>
      </p:sp>
    </p:spTree>
    <p:extLst>
      <p:ext uri="{BB962C8B-B14F-4D97-AF65-F5344CB8AC3E}">
        <p14:creationId xmlns:p14="http://schemas.microsoft.com/office/powerpoint/2010/main" val="32246953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6.png"/><Relationship Id="rId10" Type="http://schemas.openxmlformats.org/officeDocument/2006/relationships/image" Target="../media/image12.png"/><Relationship Id="rId4" Type="http://schemas.openxmlformats.org/officeDocument/2006/relationships/image" Target="../media/image5.png"/><Relationship Id="rId9"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1">
    <p:bg>
      <p:bgPr>
        <a:solidFill>
          <a:srgbClr val="0D0B23"/>
        </a:solidFill>
        <a:effectLst/>
      </p:bgPr>
    </p:bg>
    <p:spTree>
      <p:nvGrpSpPr>
        <p:cNvPr id="1" name=""/>
        <p:cNvGrpSpPr/>
        <p:nvPr/>
      </p:nvGrpSpPr>
      <p:grpSpPr>
        <a:xfrm>
          <a:off x="0" y="0"/>
          <a:ext cx="0" cy="0"/>
          <a:chOff x="0" y="0"/>
          <a:chExt cx="0" cy="0"/>
        </a:xfrm>
      </p:grpSpPr>
      <p:pic>
        <p:nvPicPr>
          <p:cNvPr id="19" name="Picture 18" descr="Graphical user interface, text, application&#10;&#10;Description automatically generated">
            <a:extLst>
              <a:ext uri="{FF2B5EF4-FFF2-40B4-BE49-F238E27FC236}">
                <a16:creationId xmlns:a16="http://schemas.microsoft.com/office/drawing/2014/main" id="{3EE28BB7-F2F6-5BED-9FF6-42579C379D93}"/>
              </a:ext>
            </a:extLst>
          </p:cNvPr>
          <p:cNvPicPr>
            <a:picLocks noChangeAspect="1"/>
          </p:cNvPicPr>
          <p:nvPr userDrawn="1"/>
        </p:nvPicPr>
        <p:blipFill>
          <a:blip r:embed="rId2"/>
          <a:stretch>
            <a:fillRect/>
          </a:stretch>
        </p:blipFill>
        <p:spPr>
          <a:xfrm>
            <a:off x="108552" y="4879035"/>
            <a:ext cx="3467650" cy="1908625"/>
          </a:xfrm>
          <a:prstGeom prst="rect">
            <a:avLst/>
          </a:prstGeom>
        </p:spPr>
      </p:pic>
      <p:sp>
        <p:nvSpPr>
          <p:cNvPr id="21" name="Title 20">
            <a:extLst>
              <a:ext uri="{FF2B5EF4-FFF2-40B4-BE49-F238E27FC236}">
                <a16:creationId xmlns:a16="http://schemas.microsoft.com/office/drawing/2014/main" id="{11E51F5D-5DF5-2F73-5397-B34EB1CE070B}"/>
              </a:ext>
            </a:extLst>
          </p:cNvPr>
          <p:cNvSpPr>
            <a:spLocks noGrp="1"/>
          </p:cNvSpPr>
          <p:nvPr>
            <p:ph type="title" hasCustomPrompt="1"/>
          </p:nvPr>
        </p:nvSpPr>
        <p:spPr>
          <a:xfrm>
            <a:off x="438487" y="770228"/>
            <a:ext cx="8248313" cy="1089797"/>
          </a:xfrm>
        </p:spPr>
        <p:txBody>
          <a:bodyPr/>
          <a:lstStyle>
            <a:lvl1pPr>
              <a:defRPr sz="7200">
                <a:solidFill>
                  <a:srgbClr val="38D2D5"/>
                </a:solidFill>
              </a:defRPr>
            </a:lvl1pPr>
          </a:lstStyle>
          <a:p>
            <a:r>
              <a:rPr lang="en-GB"/>
              <a:t>Introduction</a:t>
            </a:r>
            <a:endParaRPr lang="en-US"/>
          </a:p>
        </p:txBody>
      </p:sp>
      <p:sp>
        <p:nvSpPr>
          <p:cNvPr id="32" name="Text Placeholder 31">
            <a:extLst>
              <a:ext uri="{FF2B5EF4-FFF2-40B4-BE49-F238E27FC236}">
                <a16:creationId xmlns:a16="http://schemas.microsoft.com/office/drawing/2014/main" id="{191657E5-A13D-387D-042A-340019086B82}"/>
              </a:ext>
            </a:extLst>
          </p:cNvPr>
          <p:cNvSpPr>
            <a:spLocks noGrp="1"/>
          </p:cNvSpPr>
          <p:nvPr>
            <p:ph type="body" sz="quarter" idx="10" hasCustomPrompt="1"/>
          </p:nvPr>
        </p:nvSpPr>
        <p:spPr>
          <a:xfrm>
            <a:off x="438149" y="1951038"/>
            <a:ext cx="6837861" cy="573637"/>
          </a:xfrm>
          <a:prstGeom prst="rect">
            <a:avLst/>
          </a:prstGeom>
        </p:spPr>
        <p:txBody>
          <a:bodyPr>
            <a:noAutofit/>
          </a:bodyPr>
          <a:lstStyle>
            <a:lvl1pPr>
              <a:defRPr sz="3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Subheading</a:t>
            </a:r>
          </a:p>
        </p:txBody>
      </p:sp>
      <p:pic>
        <p:nvPicPr>
          <p:cNvPr id="7" name="Picture 6" descr="Icon&#10;&#10;Description automatically generated">
            <a:extLst>
              <a:ext uri="{FF2B5EF4-FFF2-40B4-BE49-F238E27FC236}">
                <a16:creationId xmlns:a16="http://schemas.microsoft.com/office/drawing/2014/main" id="{D24A9B91-B0D1-EE4A-8ACD-CF16C8584591}"/>
              </a:ext>
            </a:extLst>
          </p:cNvPr>
          <p:cNvPicPr>
            <a:picLocks noChangeAspect="1"/>
          </p:cNvPicPr>
          <p:nvPr userDrawn="1"/>
        </p:nvPicPr>
        <p:blipFill>
          <a:blip r:embed="rId3"/>
          <a:stretch>
            <a:fillRect/>
          </a:stretch>
        </p:blipFill>
        <p:spPr>
          <a:xfrm>
            <a:off x="8920754" y="3973480"/>
            <a:ext cx="2840620" cy="2840620"/>
          </a:xfrm>
          <a:prstGeom prst="rect">
            <a:avLst/>
          </a:prstGeom>
        </p:spPr>
      </p:pic>
    </p:spTree>
    <p:extLst>
      <p:ext uri="{BB962C8B-B14F-4D97-AF65-F5344CB8AC3E}">
        <p14:creationId xmlns:p14="http://schemas.microsoft.com/office/powerpoint/2010/main" val="2870948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You">
    <p:bg>
      <p:bgPr>
        <a:solidFill>
          <a:srgbClr val="0D0B23"/>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A148FA3-9022-055B-8D7C-9E2C27E73AF5}"/>
              </a:ext>
            </a:extLst>
          </p:cNvPr>
          <p:cNvSpPr txBox="1"/>
          <p:nvPr userDrawn="1"/>
        </p:nvSpPr>
        <p:spPr>
          <a:xfrm>
            <a:off x="403763" y="674559"/>
            <a:ext cx="4811176" cy="1200329"/>
          </a:xfrm>
          <a:prstGeom prst="rect">
            <a:avLst/>
          </a:prstGeom>
          <a:noFill/>
        </p:spPr>
        <p:txBody>
          <a:bodyPr wrap="square" rtlCol="0">
            <a:spAutoFit/>
          </a:bodyPr>
          <a:lstStyle/>
          <a:p>
            <a:r>
              <a:rPr lang="en-US" sz="7200" b="1">
                <a:solidFill>
                  <a:srgbClr val="38D2D5"/>
                </a:solidFill>
                <a:latin typeface="Century Gothic" panose="020B0502020202020204" pitchFamily="34" charset="0"/>
              </a:rPr>
              <a:t>Thank you</a:t>
            </a:r>
          </a:p>
        </p:txBody>
      </p:sp>
      <p:sp>
        <p:nvSpPr>
          <p:cNvPr id="15" name="TextBox 14">
            <a:extLst>
              <a:ext uri="{FF2B5EF4-FFF2-40B4-BE49-F238E27FC236}">
                <a16:creationId xmlns:a16="http://schemas.microsoft.com/office/drawing/2014/main" id="{C6034AFE-5474-733D-E5DB-B93F62E9BF53}"/>
              </a:ext>
            </a:extLst>
          </p:cNvPr>
          <p:cNvSpPr txBox="1"/>
          <p:nvPr userDrawn="1"/>
        </p:nvSpPr>
        <p:spPr>
          <a:xfrm>
            <a:off x="438487" y="1890532"/>
            <a:ext cx="3302240" cy="338554"/>
          </a:xfrm>
          <a:prstGeom prst="rect">
            <a:avLst/>
          </a:prstGeom>
          <a:noFill/>
        </p:spPr>
        <p:txBody>
          <a:bodyPr wrap="square" rtlCol="0">
            <a:spAutoFit/>
          </a:bodyPr>
          <a:lstStyle/>
          <a:p>
            <a:r>
              <a:rPr lang="en-US" sz="1600" b="1">
                <a:solidFill>
                  <a:srgbClr val="38D2D5"/>
                </a:solidFill>
                <a:latin typeface="Century Gothic" panose="020B0502020202020204" pitchFamily="34" charset="0"/>
              </a:rPr>
              <a:t>Speechandlanguage.org.uk</a:t>
            </a:r>
          </a:p>
        </p:txBody>
      </p:sp>
      <p:pic>
        <p:nvPicPr>
          <p:cNvPr id="16" name="Picture 15" descr="Graphical user interface, text, application&#10;&#10;Description automatically generated">
            <a:extLst>
              <a:ext uri="{FF2B5EF4-FFF2-40B4-BE49-F238E27FC236}">
                <a16:creationId xmlns:a16="http://schemas.microsoft.com/office/drawing/2014/main" id="{35422ADF-7E25-BD62-4D4A-FBBB6D9BB350}"/>
              </a:ext>
            </a:extLst>
          </p:cNvPr>
          <p:cNvPicPr>
            <a:picLocks noChangeAspect="1"/>
          </p:cNvPicPr>
          <p:nvPr userDrawn="1"/>
        </p:nvPicPr>
        <p:blipFill>
          <a:blip r:embed="rId2"/>
          <a:stretch>
            <a:fillRect/>
          </a:stretch>
        </p:blipFill>
        <p:spPr>
          <a:xfrm>
            <a:off x="108552" y="4867788"/>
            <a:ext cx="3467650" cy="1908625"/>
          </a:xfrm>
          <a:prstGeom prst="rect">
            <a:avLst/>
          </a:prstGeom>
        </p:spPr>
      </p:pic>
      <p:sp>
        <p:nvSpPr>
          <p:cNvPr id="26" name="TextBox 25">
            <a:extLst>
              <a:ext uri="{FF2B5EF4-FFF2-40B4-BE49-F238E27FC236}">
                <a16:creationId xmlns:a16="http://schemas.microsoft.com/office/drawing/2014/main" id="{9BF907F8-DA95-E248-0D74-CB5DF6EB0CBE}"/>
              </a:ext>
            </a:extLst>
          </p:cNvPr>
          <p:cNvSpPr txBox="1"/>
          <p:nvPr userDrawn="1"/>
        </p:nvSpPr>
        <p:spPr>
          <a:xfrm>
            <a:off x="427512" y="2390588"/>
            <a:ext cx="2840621" cy="307777"/>
          </a:xfrm>
          <a:prstGeom prst="rect">
            <a:avLst/>
          </a:prstGeom>
          <a:noFill/>
        </p:spPr>
        <p:txBody>
          <a:bodyPr wrap="square" rtlCol="0">
            <a:spAutoFit/>
          </a:bodyPr>
          <a:lstStyle/>
          <a:p>
            <a:r>
              <a:rPr lang="en-GB" sz="1400" b="1">
                <a:solidFill>
                  <a:schemeClr val="bg1"/>
                </a:solidFill>
              </a:rPr>
              <a:t>Follow us @SpeechAndLangUK</a:t>
            </a:r>
            <a:endParaRPr lang="en-US" sz="1200" b="1">
              <a:solidFill>
                <a:schemeClr val="bg1"/>
              </a:solidFill>
              <a:latin typeface="Century Gothic" panose="020B0502020202020204" pitchFamily="34" charset="0"/>
            </a:endParaRPr>
          </a:p>
        </p:txBody>
      </p:sp>
      <p:pic>
        <p:nvPicPr>
          <p:cNvPr id="14" name="Picture 13" descr="A picture containing text, monitor, screen&#10;&#10;Description automatically generated">
            <a:extLst>
              <a:ext uri="{FF2B5EF4-FFF2-40B4-BE49-F238E27FC236}">
                <a16:creationId xmlns:a16="http://schemas.microsoft.com/office/drawing/2014/main" id="{2C21D59C-983F-BDF6-E026-7A69DC054BA9}"/>
              </a:ext>
            </a:extLst>
          </p:cNvPr>
          <p:cNvPicPr>
            <a:picLocks noChangeAspect="1"/>
          </p:cNvPicPr>
          <p:nvPr userDrawn="1"/>
        </p:nvPicPr>
        <p:blipFill>
          <a:blip r:embed="rId3"/>
          <a:stretch>
            <a:fillRect/>
          </a:stretch>
        </p:blipFill>
        <p:spPr>
          <a:xfrm>
            <a:off x="9930034" y="4688133"/>
            <a:ext cx="2002669" cy="2002669"/>
          </a:xfrm>
          <a:prstGeom prst="rect">
            <a:avLst/>
          </a:prstGeom>
        </p:spPr>
      </p:pic>
      <p:pic>
        <p:nvPicPr>
          <p:cNvPr id="17" name="Picture 16" descr="Icon&#10;&#10;Description automatically generated">
            <a:extLst>
              <a:ext uri="{FF2B5EF4-FFF2-40B4-BE49-F238E27FC236}">
                <a16:creationId xmlns:a16="http://schemas.microsoft.com/office/drawing/2014/main" id="{2277998E-9B98-1D0F-F7D8-5402CBA3C98A}"/>
              </a:ext>
            </a:extLst>
          </p:cNvPr>
          <p:cNvPicPr>
            <a:picLocks noChangeAspect="1"/>
          </p:cNvPicPr>
          <p:nvPr userDrawn="1"/>
        </p:nvPicPr>
        <p:blipFill>
          <a:blip r:embed="rId4"/>
          <a:stretch>
            <a:fillRect/>
          </a:stretch>
        </p:blipFill>
        <p:spPr>
          <a:xfrm>
            <a:off x="8138961" y="4643587"/>
            <a:ext cx="2103387" cy="2103387"/>
          </a:xfrm>
          <a:prstGeom prst="rect">
            <a:avLst/>
          </a:prstGeom>
        </p:spPr>
      </p:pic>
      <p:pic>
        <p:nvPicPr>
          <p:cNvPr id="20" name="Picture 19" descr="Icon&#10;&#10;Description automatically generated with low confidence">
            <a:extLst>
              <a:ext uri="{FF2B5EF4-FFF2-40B4-BE49-F238E27FC236}">
                <a16:creationId xmlns:a16="http://schemas.microsoft.com/office/drawing/2014/main" id="{CA099E3B-92B8-13E2-051C-AA2C855EF690}"/>
              </a:ext>
            </a:extLst>
          </p:cNvPr>
          <p:cNvPicPr>
            <a:picLocks noChangeAspect="1"/>
          </p:cNvPicPr>
          <p:nvPr userDrawn="1"/>
        </p:nvPicPr>
        <p:blipFill>
          <a:blip r:embed="rId5"/>
          <a:stretch>
            <a:fillRect/>
          </a:stretch>
        </p:blipFill>
        <p:spPr>
          <a:xfrm>
            <a:off x="6608559" y="4744306"/>
            <a:ext cx="2002668" cy="2002668"/>
          </a:xfrm>
          <a:prstGeom prst="rect">
            <a:avLst/>
          </a:prstGeom>
        </p:spPr>
      </p:pic>
      <p:pic>
        <p:nvPicPr>
          <p:cNvPr id="8" name="Picture 7" descr="Shape, circle&#10;&#10;Description automatically generated with medium confidence">
            <a:extLst>
              <a:ext uri="{FF2B5EF4-FFF2-40B4-BE49-F238E27FC236}">
                <a16:creationId xmlns:a16="http://schemas.microsoft.com/office/drawing/2014/main" id="{0D62DB00-AC02-1EB2-5A39-78F3758CE406}"/>
              </a:ext>
            </a:extLst>
          </p:cNvPr>
          <p:cNvPicPr>
            <a:picLocks noChangeAspect="1"/>
          </p:cNvPicPr>
          <p:nvPr userDrawn="1"/>
        </p:nvPicPr>
        <p:blipFill>
          <a:blip r:embed="rId6"/>
          <a:stretch>
            <a:fillRect/>
          </a:stretch>
        </p:blipFill>
        <p:spPr>
          <a:xfrm>
            <a:off x="9934395" y="3129261"/>
            <a:ext cx="1955215" cy="1955215"/>
          </a:xfrm>
          <a:prstGeom prst="rect">
            <a:avLst/>
          </a:prstGeom>
        </p:spPr>
      </p:pic>
      <p:pic>
        <p:nvPicPr>
          <p:cNvPr id="22" name="Picture 21" descr="Icon&#10;&#10;Description automatically generated">
            <a:extLst>
              <a:ext uri="{FF2B5EF4-FFF2-40B4-BE49-F238E27FC236}">
                <a16:creationId xmlns:a16="http://schemas.microsoft.com/office/drawing/2014/main" id="{999EBC3B-E45E-4CBC-44FE-D0775F1F5DCE}"/>
              </a:ext>
            </a:extLst>
          </p:cNvPr>
          <p:cNvPicPr>
            <a:picLocks noChangeAspect="1"/>
          </p:cNvPicPr>
          <p:nvPr userDrawn="1"/>
        </p:nvPicPr>
        <p:blipFill>
          <a:blip r:embed="rId7"/>
          <a:stretch>
            <a:fillRect/>
          </a:stretch>
        </p:blipFill>
        <p:spPr>
          <a:xfrm>
            <a:off x="1250444" y="2787624"/>
            <a:ext cx="300382" cy="300382"/>
          </a:xfrm>
          <a:prstGeom prst="rect">
            <a:avLst/>
          </a:prstGeom>
        </p:spPr>
      </p:pic>
      <p:pic>
        <p:nvPicPr>
          <p:cNvPr id="23" name="Picture 22" descr="Icon&#10;&#10;Description automatically generated">
            <a:extLst>
              <a:ext uri="{FF2B5EF4-FFF2-40B4-BE49-F238E27FC236}">
                <a16:creationId xmlns:a16="http://schemas.microsoft.com/office/drawing/2014/main" id="{6576A4E9-2C88-354B-04AD-292CCBAC78FA}"/>
              </a:ext>
            </a:extLst>
          </p:cNvPr>
          <p:cNvPicPr>
            <a:picLocks noChangeAspect="1"/>
          </p:cNvPicPr>
          <p:nvPr userDrawn="1"/>
        </p:nvPicPr>
        <p:blipFill>
          <a:blip r:embed="rId8"/>
          <a:stretch>
            <a:fillRect/>
          </a:stretch>
        </p:blipFill>
        <p:spPr>
          <a:xfrm>
            <a:off x="858028" y="2764096"/>
            <a:ext cx="347438" cy="347438"/>
          </a:xfrm>
          <a:prstGeom prst="rect">
            <a:avLst/>
          </a:prstGeom>
        </p:spPr>
      </p:pic>
      <p:pic>
        <p:nvPicPr>
          <p:cNvPr id="24" name="Picture 23" descr="Logo, icon&#10;&#10;Description automatically generated">
            <a:extLst>
              <a:ext uri="{FF2B5EF4-FFF2-40B4-BE49-F238E27FC236}">
                <a16:creationId xmlns:a16="http://schemas.microsoft.com/office/drawing/2014/main" id="{A1579733-4BCA-F36A-C2DD-219B788A3F43}"/>
              </a:ext>
            </a:extLst>
          </p:cNvPr>
          <p:cNvPicPr>
            <a:picLocks noChangeAspect="1"/>
          </p:cNvPicPr>
          <p:nvPr userDrawn="1"/>
        </p:nvPicPr>
        <p:blipFill>
          <a:blip r:embed="rId9"/>
          <a:stretch>
            <a:fillRect/>
          </a:stretch>
        </p:blipFill>
        <p:spPr>
          <a:xfrm>
            <a:off x="1595804" y="2746370"/>
            <a:ext cx="382891" cy="382891"/>
          </a:xfrm>
          <a:prstGeom prst="rect">
            <a:avLst/>
          </a:prstGeom>
        </p:spPr>
      </p:pic>
      <p:pic>
        <p:nvPicPr>
          <p:cNvPr id="27" name="Picture 26" descr="Icon&#10;&#10;Description automatically generated">
            <a:extLst>
              <a:ext uri="{FF2B5EF4-FFF2-40B4-BE49-F238E27FC236}">
                <a16:creationId xmlns:a16="http://schemas.microsoft.com/office/drawing/2014/main" id="{3B6CD8CA-5DDE-0AF8-8042-8E90E0CA2B10}"/>
              </a:ext>
            </a:extLst>
          </p:cNvPr>
          <p:cNvPicPr>
            <a:picLocks noChangeAspect="1"/>
          </p:cNvPicPr>
          <p:nvPr userDrawn="1"/>
        </p:nvPicPr>
        <p:blipFill>
          <a:blip r:embed="rId10"/>
          <a:stretch>
            <a:fillRect/>
          </a:stretch>
        </p:blipFill>
        <p:spPr>
          <a:xfrm>
            <a:off x="494169" y="2761648"/>
            <a:ext cx="352334" cy="352334"/>
          </a:xfrm>
          <a:prstGeom prst="rect">
            <a:avLst/>
          </a:prstGeom>
        </p:spPr>
      </p:pic>
    </p:spTree>
    <p:extLst>
      <p:ext uri="{BB962C8B-B14F-4D97-AF65-F5344CB8AC3E}">
        <p14:creationId xmlns:p14="http://schemas.microsoft.com/office/powerpoint/2010/main" val="144721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CB096-9898-71CA-C47D-69CDB27861B1}"/>
              </a:ext>
            </a:extLst>
          </p:cNvPr>
          <p:cNvSpPr>
            <a:spLocks noGrp="1"/>
          </p:cNvSpPr>
          <p:nvPr>
            <p:ph type="title" hasCustomPrompt="1"/>
          </p:nvPr>
        </p:nvSpPr>
        <p:spPr/>
        <p:txBody>
          <a:bodyPr/>
          <a:lstStyle>
            <a:lvl1pPr>
              <a:defRPr>
                <a:solidFill>
                  <a:srgbClr val="0D0B23"/>
                </a:solidFill>
              </a:defRPr>
            </a:lvl1pPr>
          </a:lstStyle>
          <a:p>
            <a:r>
              <a:rPr lang="en-GB"/>
              <a:t>Heading</a:t>
            </a:r>
            <a:endParaRPr lang="en-US"/>
          </a:p>
        </p:txBody>
      </p:sp>
      <p:sp>
        <p:nvSpPr>
          <p:cNvPr id="9" name="Text Placeholder 8">
            <a:extLst>
              <a:ext uri="{FF2B5EF4-FFF2-40B4-BE49-F238E27FC236}">
                <a16:creationId xmlns:a16="http://schemas.microsoft.com/office/drawing/2014/main" id="{89BB77A6-7029-BAE6-40AF-02CD88032B5F}"/>
              </a:ext>
            </a:extLst>
          </p:cNvPr>
          <p:cNvSpPr>
            <a:spLocks noGrp="1"/>
          </p:cNvSpPr>
          <p:nvPr>
            <p:ph type="body" sz="quarter" idx="10" hasCustomPrompt="1"/>
          </p:nvPr>
        </p:nvSpPr>
        <p:spPr>
          <a:xfrm>
            <a:off x="457200" y="1724297"/>
            <a:ext cx="10896600" cy="522514"/>
          </a:xfrm>
        </p:spPr>
        <p:txBody>
          <a:bodyPr/>
          <a:lstStyle>
            <a:lvl1pPr>
              <a:defRPr>
                <a:solidFill>
                  <a:srgbClr val="0D0B23"/>
                </a:solidFill>
              </a:defRPr>
            </a:lvl1pPr>
          </a:lstStyle>
          <a:p>
            <a:pPr lvl="0"/>
            <a:r>
              <a:rPr lang="en-GB"/>
              <a:t>Subheading</a:t>
            </a:r>
          </a:p>
        </p:txBody>
      </p:sp>
      <p:sp>
        <p:nvSpPr>
          <p:cNvPr id="18" name="Text Placeholder 17">
            <a:extLst>
              <a:ext uri="{FF2B5EF4-FFF2-40B4-BE49-F238E27FC236}">
                <a16:creationId xmlns:a16="http://schemas.microsoft.com/office/drawing/2014/main" id="{C00A6AD1-64A6-89A3-A2B7-8372F8EAFE80}"/>
              </a:ext>
            </a:extLst>
          </p:cNvPr>
          <p:cNvSpPr>
            <a:spLocks noGrp="1"/>
          </p:cNvSpPr>
          <p:nvPr>
            <p:ph type="body" sz="quarter" idx="11" hasCustomPrompt="1"/>
          </p:nvPr>
        </p:nvSpPr>
        <p:spPr>
          <a:xfrm>
            <a:off x="457200" y="2377349"/>
            <a:ext cx="10896600" cy="3514725"/>
          </a:xfrm>
        </p:spPr>
        <p:txBody>
          <a:bodyPr>
            <a:normAutofit/>
          </a:bodyPr>
          <a:lstStyle>
            <a:lvl1pPr>
              <a:defRPr sz="1400">
                <a:latin typeface="Century Gothic" panose="020B0502020202020204" pitchFamily="34" charset="0"/>
              </a:defRPr>
            </a:lvl1pPr>
          </a:lstStyle>
          <a:p>
            <a:pPr lvl="0"/>
            <a:r>
              <a:rPr lang="en-GB"/>
              <a:t>Body copy</a:t>
            </a:r>
          </a:p>
        </p:txBody>
      </p:sp>
    </p:spTree>
    <p:extLst>
      <p:ext uri="{BB962C8B-B14F-4D97-AF65-F5344CB8AC3E}">
        <p14:creationId xmlns:p14="http://schemas.microsoft.com/office/powerpoint/2010/main" val="3051820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6235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23F1431-1254-F389-D11F-ADBADEE1FB08}"/>
              </a:ext>
            </a:extLst>
          </p:cNvPr>
          <p:cNvSpPr/>
          <p:nvPr userDrawn="1"/>
        </p:nvSpPr>
        <p:spPr>
          <a:xfrm>
            <a:off x="9116291" y="0"/>
            <a:ext cx="3075709" cy="6858000"/>
          </a:xfrm>
          <a:prstGeom prst="rect">
            <a:avLst/>
          </a:prstGeom>
          <a:solidFill>
            <a:srgbClr val="0D0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CDCDC"/>
              </a:solidFill>
            </a:endParaRPr>
          </a:p>
        </p:txBody>
      </p:sp>
      <p:pic>
        <p:nvPicPr>
          <p:cNvPr id="4" name="Picture 3" descr="Graphical user interface, text&#10;&#10;Description automatically generated">
            <a:extLst>
              <a:ext uri="{FF2B5EF4-FFF2-40B4-BE49-F238E27FC236}">
                <a16:creationId xmlns:a16="http://schemas.microsoft.com/office/drawing/2014/main" id="{9BB5DCC1-5BAA-B3EE-55D8-553BA92FDD4C}"/>
              </a:ext>
            </a:extLst>
          </p:cNvPr>
          <p:cNvPicPr>
            <a:picLocks noChangeAspect="1"/>
          </p:cNvPicPr>
          <p:nvPr userDrawn="1"/>
        </p:nvPicPr>
        <p:blipFill>
          <a:blip r:embed="rId2"/>
          <a:stretch>
            <a:fillRect/>
          </a:stretch>
        </p:blipFill>
        <p:spPr>
          <a:xfrm>
            <a:off x="75983" y="4904284"/>
            <a:ext cx="3485682" cy="1918550"/>
          </a:xfrm>
          <a:prstGeom prst="rect">
            <a:avLst/>
          </a:prstGeom>
        </p:spPr>
      </p:pic>
      <p:sp>
        <p:nvSpPr>
          <p:cNvPr id="5" name="Title 20">
            <a:extLst>
              <a:ext uri="{FF2B5EF4-FFF2-40B4-BE49-F238E27FC236}">
                <a16:creationId xmlns:a16="http://schemas.microsoft.com/office/drawing/2014/main" id="{3AF22AB4-89BE-FD7F-1A87-177E76E84BD7}"/>
              </a:ext>
            </a:extLst>
          </p:cNvPr>
          <p:cNvSpPr>
            <a:spLocks noGrp="1"/>
          </p:cNvSpPr>
          <p:nvPr>
            <p:ph type="title" hasCustomPrompt="1"/>
          </p:nvPr>
        </p:nvSpPr>
        <p:spPr>
          <a:xfrm>
            <a:off x="438487" y="770228"/>
            <a:ext cx="8052370" cy="1089797"/>
          </a:xfrm>
        </p:spPr>
        <p:txBody>
          <a:bodyPr/>
          <a:lstStyle>
            <a:lvl1pPr>
              <a:defRPr sz="7200">
                <a:solidFill>
                  <a:srgbClr val="0D0B23"/>
                </a:solidFill>
              </a:defRPr>
            </a:lvl1pPr>
          </a:lstStyle>
          <a:p>
            <a:r>
              <a:rPr lang="en-GB"/>
              <a:t>Introduction</a:t>
            </a:r>
            <a:endParaRPr lang="en-US"/>
          </a:p>
        </p:txBody>
      </p:sp>
      <p:sp>
        <p:nvSpPr>
          <p:cNvPr id="6" name="Text Placeholder 31">
            <a:extLst>
              <a:ext uri="{FF2B5EF4-FFF2-40B4-BE49-F238E27FC236}">
                <a16:creationId xmlns:a16="http://schemas.microsoft.com/office/drawing/2014/main" id="{C34A62E3-1F0C-DB33-A601-A9C6A5910E25}"/>
              </a:ext>
            </a:extLst>
          </p:cNvPr>
          <p:cNvSpPr>
            <a:spLocks noGrp="1"/>
          </p:cNvSpPr>
          <p:nvPr>
            <p:ph type="body" sz="quarter" idx="10" hasCustomPrompt="1"/>
          </p:nvPr>
        </p:nvSpPr>
        <p:spPr>
          <a:xfrm>
            <a:off x="438149" y="1951038"/>
            <a:ext cx="6837861" cy="573637"/>
          </a:xfrm>
          <a:prstGeom prst="rect">
            <a:avLst/>
          </a:prstGeom>
        </p:spPr>
        <p:txBody>
          <a:bodyPr>
            <a:noAutofit/>
          </a:bodyPr>
          <a:lstStyle>
            <a:lvl1pPr>
              <a:defRPr sz="3600">
                <a:solidFill>
                  <a:srgbClr val="0D0B2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Subheading</a:t>
            </a:r>
          </a:p>
        </p:txBody>
      </p:sp>
    </p:spTree>
    <p:extLst>
      <p:ext uri="{BB962C8B-B14F-4D97-AF65-F5344CB8AC3E}">
        <p14:creationId xmlns:p14="http://schemas.microsoft.com/office/powerpoint/2010/main" val="183753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vyBlueWithHighlightPanel">
    <p:bg>
      <p:bgPr>
        <a:solidFill>
          <a:srgbClr val="0D0B23"/>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8E8411E-176F-3327-1F4D-ADF9881FCD75}"/>
              </a:ext>
            </a:extLst>
          </p:cNvPr>
          <p:cNvSpPr/>
          <p:nvPr userDrawn="1"/>
        </p:nvSpPr>
        <p:spPr>
          <a:xfrm>
            <a:off x="9116291" y="0"/>
            <a:ext cx="3075709" cy="6858000"/>
          </a:xfrm>
          <a:prstGeom prst="rect">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CDCDC"/>
              </a:solidFill>
            </a:endParaRPr>
          </a:p>
        </p:txBody>
      </p:sp>
      <p:pic>
        <p:nvPicPr>
          <p:cNvPr id="7" name="Picture 6" descr="Graphical user interface, text, application&#10;&#10;Description automatically generated">
            <a:extLst>
              <a:ext uri="{FF2B5EF4-FFF2-40B4-BE49-F238E27FC236}">
                <a16:creationId xmlns:a16="http://schemas.microsoft.com/office/drawing/2014/main" id="{1C593B9D-CD40-4A99-4C96-E86C60179A42}"/>
              </a:ext>
            </a:extLst>
          </p:cNvPr>
          <p:cNvPicPr>
            <a:picLocks noChangeAspect="1"/>
          </p:cNvPicPr>
          <p:nvPr userDrawn="1"/>
        </p:nvPicPr>
        <p:blipFill>
          <a:blip r:embed="rId2"/>
          <a:stretch>
            <a:fillRect/>
          </a:stretch>
        </p:blipFill>
        <p:spPr>
          <a:xfrm>
            <a:off x="108552" y="4939870"/>
            <a:ext cx="3467650" cy="1908625"/>
          </a:xfrm>
          <a:prstGeom prst="rect">
            <a:avLst/>
          </a:prstGeom>
        </p:spPr>
      </p:pic>
      <p:sp>
        <p:nvSpPr>
          <p:cNvPr id="9" name="Text Placeholder 31">
            <a:extLst>
              <a:ext uri="{FF2B5EF4-FFF2-40B4-BE49-F238E27FC236}">
                <a16:creationId xmlns:a16="http://schemas.microsoft.com/office/drawing/2014/main" id="{2657AFFD-3718-DD63-53B4-C1D7AA433079}"/>
              </a:ext>
            </a:extLst>
          </p:cNvPr>
          <p:cNvSpPr>
            <a:spLocks noGrp="1"/>
          </p:cNvSpPr>
          <p:nvPr>
            <p:ph type="body" sz="quarter" idx="10" hasCustomPrompt="1"/>
          </p:nvPr>
        </p:nvSpPr>
        <p:spPr>
          <a:xfrm>
            <a:off x="524493" y="1385981"/>
            <a:ext cx="3622761" cy="3081516"/>
          </a:xfrm>
          <a:prstGeom prst="rect">
            <a:avLst/>
          </a:prstGeom>
        </p:spPr>
        <p:txBody>
          <a:bodyPr>
            <a:noAutofit/>
          </a:bodyPr>
          <a:lstStyle>
            <a:lvl1pPr>
              <a:defRPr sz="1400">
                <a:solidFill>
                  <a:schemeClr val="bg1"/>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GB" sz="1400">
                <a:solidFill>
                  <a:srgbClr val="DCDCDC"/>
                </a:solidFill>
                <a:latin typeface="Century Gothic" panose="020B0502020202020204" pitchFamily="34" charset="0"/>
              </a:rPr>
              <a:t>Lorem ipsum </a:t>
            </a:r>
            <a:r>
              <a:rPr lang="en-GB" sz="1400" err="1">
                <a:solidFill>
                  <a:srgbClr val="DCDCDC"/>
                </a:solidFill>
                <a:latin typeface="Century Gothic" panose="020B0502020202020204" pitchFamily="34" charset="0"/>
              </a:rPr>
              <a:t>dolor</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adipiscing</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elit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Suspendisse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sodales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risus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hendrerit</a:t>
            </a:r>
            <a:r>
              <a:rPr lang="en-GB" sz="1400">
                <a:solidFill>
                  <a:srgbClr val="DCDCDC"/>
                </a:solidFill>
                <a:latin typeface="Century Gothic" panose="020B0502020202020204" pitchFamily="34" charset="0"/>
              </a:rPr>
              <a:t> semper </a:t>
            </a:r>
            <a:r>
              <a:rPr lang="en-GB" sz="1400" err="1">
                <a:solidFill>
                  <a:srgbClr val="DCDCDC"/>
                </a:solidFill>
                <a:latin typeface="Century Gothic" panose="020B0502020202020204" pitchFamily="34" charset="0"/>
              </a:rPr>
              <a:t>fringilla</a:t>
            </a:r>
            <a:r>
              <a:rPr lang="en-GB" sz="1400">
                <a:solidFill>
                  <a:srgbClr val="DCDCDC"/>
                </a:solidFill>
                <a:latin typeface="Century Gothic" panose="020B0502020202020204" pitchFamily="34" charset="0"/>
              </a:rPr>
              <a:t>. Nunc </a:t>
            </a:r>
            <a:r>
              <a:rPr lang="en-GB" sz="1400" err="1">
                <a:solidFill>
                  <a:srgbClr val="DCDCDC"/>
                </a:solidFill>
                <a:latin typeface="Century Gothic" panose="020B0502020202020204" pitchFamily="34" charset="0"/>
              </a:rPr>
              <a:t>mollis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venenatis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Donec </a:t>
            </a:r>
            <a:r>
              <a:rPr lang="en-GB" sz="1400" err="1">
                <a:solidFill>
                  <a:srgbClr val="DCDCDC"/>
                </a:solidFill>
                <a:latin typeface="Century Gothic" panose="020B0502020202020204" pitchFamily="34" charset="0"/>
              </a:rPr>
              <a:t>volutpat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ipsum ac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Cras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sapien</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faucibus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erat</a:t>
            </a:r>
            <a:r>
              <a:rPr lang="en-GB" sz="1400">
                <a:solidFill>
                  <a:srgbClr val="DCDCDC"/>
                </a:solidFill>
                <a:latin typeface="Century Gothic" panose="020B0502020202020204" pitchFamily="34" charset="0"/>
              </a:rPr>
              <a:t> pulvinar et. Nunc </a:t>
            </a:r>
            <a:r>
              <a:rPr lang="en-GB" sz="1400" err="1">
                <a:solidFill>
                  <a:srgbClr val="DCDCDC"/>
                </a:solidFill>
                <a:latin typeface="Century Gothic" panose="020B0502020202020204" pitchFamily="34" charset="0"/>
              </a:rPr>
              <a:t>blandit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laoreet</a:t>
            </a:r>
            <a:r>
              <a:rPr lang="en-GB" sz="1400">
                <a:solidFill>
                  <a:srgbClr val="DCDCDC"/>
                </a:solidFill>
                <a:latin typeface="Century Gothic" panose="020B0502020202020204" pitchFamily="34" charset="0"/>
              </a:rPr>
              <a:t>. Aenean non </a:t>
            </a:r>
            <a:r>
              <a:rPr lang="en-GB" sz="1400" err="1">
                <a:solidFill>
                  <a:srgbClr val="DCDCDC"/>
                </a:solidFill>
                <a:latin typeface="Century Gothic" panose="020B0502020202020204" pitchFamily="34" charset="0"/>
              </a:rPr>
              <a:t>orci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congue</a:t>
            </a:r>
            <a:r>
              <a:rPr lang="en-GB" sz="1400">
                <a:solidFill>
                  <a:srgbClr val="DCDCDC"/>
                </a:solidFill>
                <a:latin typeface="Century Gothic" panose="020B0502020202020204" pitchFamily="34" charset="0"/>
              </a:rPr>
              <a:t> eros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dignissim</a:t>
            </a:r>
            <a:r>
              <a:rPr lang="en-GB" sz="1400">
                <a:solidFill>
                  <a:srgbClr val="DCDCDC"/>
                </a:solidFill>
                <a:latin typeface="Century Gothic" panose="020B0502020202020204" pitchFamily="34" charset="0"/>
              </a:rPr>
              <a:t>. Integer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in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mattis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Aliquam</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interdum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quam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Pellentesque</a:t>
            </a:r>
            <a:r>
              <a:rPr lang="en-GB" sz="1400">
                <a:solidFill>
                  <a:srgbClr val="DCDCDC"/>
                </a:solidFill>
                <a:latin typeface="Century Gothic" panose="020B0502020202020204" pitchFamily="34" charset="0"/>
              </a:rPr>
              <a:t> habitant </a:t>
            </a:r>
            <a:r>
              <a:rPr lang="en-GB" sz="1400" err="1">
                <a:solidFill>
                  <a:srgbClr val="DCDCDC"/>
                </a:solidFill>
                <a:latin typeface="Century Gothic" panose="020B0502020202020204" pitchFamily="34" charset="0"/>
              </a:rPr>
              <a:t>morbi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senectus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netus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malesuada</a:t>
            </a:r>
            <a:r>
              <a:rPr lang="en-GB" sz="1400">
                <a:solidFill>
                  <a:srgbClr val="DCDCDC"/>
                </a:solidFill>
                <a:latin typeface="Century Gothic" panose="020B0502020202020204" pitchFamily="34" charset="0"/>
              </a:rPr>
              <a:t> fames ac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egestas</a:t>
            </a:r>
            <a:r>
              <a:rPr lang="en-GB" sz="1400">
                <a:solidFill>
                  <a:srgbClr val="DCDCDC"/>
                </a:solidFill>
                <a:latin typeface="Century Gothic" panose="020B0502020202020204" pitchFamily="34" charset="0"/>
              </a:rPr>
              <a:t>. Maecenas non cursus </a:t>
            </a:r>
            <a:r>
              <a:rPr lang="en-GB" sz="1400" err="1">
                <a:solidFill>
                  <a:srgbClr val="DCDCDC"/>
                </a:solidFill>
                <a:latin typeface="Century Gothic" panose="020B0502020202020204" pitchFamily="34" charset="0"/>
              </a:rPr>
              <a:t>purus</a:t>
            </a:r>
            <a:r>
              <a:rPr lang="en-GB" sz="1400">
                <a:solidFill>
                  <a:srgbClr val="DCDCDC"/>
                </a:solidFill>
                <a:latin typeface="Century Gothic" panose="020B0502020202020204" pitchFamily="34" charset="0"/>
              </a:rPr>
              <a:t>.</a:t>
            </a:r>
            <a:endParaRPr lang="en-US" sz="1200">
              <a:solidFill>
                <a:srgbClr val="DCDCDC"/>
              </a:solidFill>
              <a:latin typeface="Century Gothic" panose="020B0502020202020204" pitchFamily="34" charset="0"/>
            </a:endParaRPr>
          </a:p>
        </p:txBody>
      </p:sp>
      <p:sp>
        <p:nvSpPr>
          <p:cNvPr id="10" name="Text Placeholder 31">
            <a:extLst>
              <a:ext uri="{FF2B5EF4-FFF2-40B4-BE49-F238E27FC236}">
                <a16:creationId xmlns:a16="http://schemas.microsoft.com/office/drawing/2014/main" id="{B1375422-B8D4-DA8C-6476-509D14BC1254}"/>
              </a:ext>
            </a:extLst>
          </p:cNvPr>
          <p:cNvSpPr>
            <a:spLocks noGrp="1"/>
          </p:cNvSpPr>
          <p:nvPr>
            <p:ph type="body" sz="quarter" idx="11" hasCustomPrompt="1"/>
          </p:nvPr>
        </p:nvSpPr>
        <p:spPr>
          <a:xfrm>
            <a:off x="524493" y="539803"/>
            <a:ext cx="6837861" cy="573637"/>
          </a:xfrm>
          <a:prstGeom prst="rect">
            <a:avLst/>
          </a:prstGeom>
        </p:spPr>
        <p:txBody>
          <a:bodyPr>
            <a:noAutofit/>
          </a:bodyPr>
          <a:lstStyle>
            <a:lvl1pPr>
              <a:defRPr sz="4000" b="1">
                <a:solidFill>
                  <a:schemeClr val="bg1"/>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Heading</a:t>
            </a:r>
          </a:p>
        </p:txBody>
      </p:sp>
      <p:sp>
        <p:nvSpPr>
          <p:cNvPr id="11" name="Text Placeholder 31">
            <a:extLst>
              <a:ext uri="{FF2B5EF4-FFF2-40B4-BE49-F238E27FC236}">
                <a16:creationId xmlns:a16="http://schemas.microsoft.com/office/drawing/2014/main" id="{565963F9-121D-E01D-4858-2C541C7B2DA2}"/>
              </a:ext>
            </a:extLst>
          </p:cNvPr>
          <p:cNvSpPr>
            <a:spLocks noGrp="1"/>
          </p:cNvSpPr>
          <p:nvPr>
            <p:ph type="body" sz="quarter" idx="12" hasCustomPrompt="1"/>
          </p:nvPr>
        </p:nvSpPr>
        <p:spPr>
          <a:xfrm>
            <a:off x="4407364" y="1385981"/>
            <a:ext cx="3622761" cy="3081516"/>
          </a:xfrm>
          <a:prstGeom prst="rect">
            <a:avLst/>
          </a:prstGeom>
        </p:spPr>
        <p:txBody>
          <a:bodyPr>
            <a:noAutofit/>
          </a:bodyPr>
          <a:lstStyle>
            <a:lvl1pPr>
              <a:defRPr sz="1400">
                <a:solidFill>
                  <a:schemeClr val="bg1"/>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GB" sz="1400">
                <a:solidFill>
                  <a:srgbClr val="DCDCDC"/>
                </a:solidFill>
                <a:latin typeface="Century Gothic" panose="020B0502020202020204" pitchFamily="34" charset="0"/>
              </a:rPr>
              <a:t>Lorem ipsum </a:t>
            </a:r>
            <a:r>
              <a:rPr lang="en-GB" sz="1400" err="1">
                <a:solidFill>
                  <a:srgbClr val="DCDCDC"/>
                </a:solidFill>
                <a:latin typeface="Century Gothic" panose="020B0502020202020204" pitchFamily="34" charset="0"/>
              </a:rPr>
              <a:t>dolor</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adipiscing</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elit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Suspendisse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sodales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risus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hendrerit</a:t>
            </a:r>
            <a:r>
              <a:rPr lang="en-GB" sz="1400">
                <a:solidFill>
                  <a:srgbClr val="DCDCDC"/>
                </a:solidFill>
                <a:latin typeface="Century Gothic" panose="020B0502020202020204" pitchFamily="34" charset="0"/>
              </a:rPr>
              <a:t> semper </a:t>
            </a:r>
            <a:r>
              <a:rPr lang="en-GB" sz="1400" err="1">
                <a:solidFill>
                  <a:srgbClr val="DCDCDC"/>
                </a:solidFill>
                <a:latin typeface="Century Gothic" panose="020B0502020202020204" pitchFamily="34" charset="0"/>
              </a:rPr>
              <a:t>fringilla</a:t>
            </a:r>
            <a:r>
              <a:rPr lang="en-GB" sz="1400">
                <a:solidFill>
                  <a:srgbClr val="DCDCDC"/>
                </a:solidFill>
                <a:latin typeface="Century Gothic" panose="020B0502020202020204" pitchFamily="34" charset="0"/>
              </a:rPr>
              <a:t>. Nunc </a:t>
            </a:r>
            <a:r>
              <a:rPr lang="en-GB" sz="1400" err="1">
                <a:solidFill>
                  <a:srgbClr val="DCDCDC"/>
                </a:solidFill>
                <a:latin typeface="Century Gothic" panose="020B0502020202020204" pitchFamily="34" charset="0"/>
              </a:rPr>
              <a:t>mollis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venenatis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Donec </a:t>
            </a:r>
            <a:r>
              <a:rPr lang="en-GB" sz="1400" err="1">
                <a:solidFill>
                  <a:srgbClr val="DCDCDC"/>
                </a:solidFill>
                <a:latin typeface="Century Gothic" panose="020B0502020202020204" pitchFamily="34" charset="0"/>
              </a:rPr>
              <a:t>volutpat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ipsum ac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Cras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sapien</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faucibus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erat</a:t>
            </a:r>
            <a:r>
              <a:rPr lang="en-GB" sz="1400">
                <a:solidFill>
                  <a:srgbClr val="DCDCDC"/>
                </a:solidFill>
                <a:latin typeface="Century Gothic" panose="020B0502020202020204" pitchFamily="34" charset="0"/>
              </a:rPr>
              <a:t> pulvinar et. Nunc </a:t>
            </a:r>
            <a:r>
              <a:rPr lang="en-GB" sz="1400" err="1">
                <a:solidFill>
                  <a:srgbClr val="DCDCDC"/>
                </a:solidFill>
                <a:latin typeface="Century Gothic" panose="020B0502020202020204" pitchFamily="34" charset="0"/>
              </a:rPr>
              <a:t>blandit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laoreet</a:t>
            </a:r>
            <a:r>
              <a:rPr lang="en-GB" sz="1400">
                <a:solidFill>
                  <a:srgbClr val="DCDCDC"/>
                </a:solidFill>
                <a:latin typeface="Century Gothic" panose="020B0502020202020204" pitchFamily="34" charset="0"/>
              </a:rPr>
              <a:t>. Aenean non </a:t>
            </a:r>
            <a:r>
              <a:rPr lang="en-GB" sz="1400" err="1">
                <a:solidFill>
                  <a:srgbClr val="DCDCDC"/>
                </a:solidFill>
                <a:latin typeface="Century Gothic" panose="020B0502020202020204" pitchFamily="34" charset="0"/>
              </a:rPr>
              <a:t>orci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congue</a:t>
            </a:r>
            <a:r>
              <a:rPr lang="en-GB" sz="1400">
                <a:solidFill>
                  <a:srgbClr val="DCDCDC"/>
                </a:solidFill>
                <a:latin typeface="Century Gothic" panose="020B0502020202020204" pitchFamily="34" charset="0"/>
              </a:rPr>
              <a:t> eros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dignissim</a:t>
            </a:r>
            <a:r>
              <a:rPr lang="en-GB" sz="1400">
                <a:solidFill>
                  <a:srgbClr val="DCDCDC"/>
                </a:solidFill>
                <a:latin typeface="Century Gothic" panose="020B0502020202020204" pitchFamily="34" charset="0"/>
              </a:rPr>
              <a:t>. Integer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in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mattis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Aliquam</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interdum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quam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Pellentesque</a:t>
            </a:r>
            <a:r>
              <a:rPr lang="en-GB" sz="1400">
                <a:solidFill>
                  <a:srgbClr val="DCDCDC"/>
                </a:solidFill>
                <a:latin typeface="Century Gothic" panose="020B0502020202020204" pitchFamily="34" charset="0"/>
              </a:rPr>
              <a:t> habitant </a:t>
            </a:r>
            <a:r>
              <a:rPr lang="en-GB" sz="1400" err="1">
                <a:solidFill>
                  <a:srgbClr val="DCDCDC"/>
                </a:solidFill>
                <a:latin typeface="Century Gothic" panose="020B0502020202020204" pitchFamily="34" charset="0"/>
              </a:rPr>
              <a:t>morbi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senectus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netus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malesuada</a:t>
            </a:r>
            <a:r>
              <a:rPr lang="en-GB" sz="1400">
                <a:solidFill>
                  <a:srgbClr val="DCDCDC"/>
                </a:solidFill>
                <a:latin typeface="Century Gothic" panose="020B0502020202020204" pitchFamily="34" charset="0"/>
              </a:rPr>
              <a:t> fames ac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egestas</a:t>
            </a:r>
            <a:r>
              <a:rPr lang="en-GB" sz="1400">
                <a:solidFill>
                  <a:srgbClr val="DCDCDC"/>
                </a:solidFill>
                <a:latin typeface="Century Gothic" panose="020B0502020202020204" pitchFamily="34" charset="0"/>
              </a:rPr>
              <a:t>. Maecenas non cursus </a:t>
            </a:r>
            <a:r>
              <a:rPr lang="en-GB" sz="1400" err="1">
                <a:solidFill>
                  <a:srgbClr val="DCDCDC"/>
                </a:solidFill>
                <a:latin typeface="Century Gothic" panose="020B0502020202020204" pitchFamily="34" charset="0"/>
              </a:rPr>
              <a:t>purus</a:t>
            </a:r>
            <a:r>
              <a:rPr lang="en-GB" sz="1400">
                <a:solidFill>
                  <a:srgbClr val="DCDCDC"/>
                </a:solidFill>
                <a:latin typeface="Century Gothic" panose="020B0502020202020204" pitchFamily="34" charset="0"/>
              </a:rPr>
              <a:t>.</a:t>
            </a:r>
            <a:endParaRPr lang="en-US" sz="1200">
              <a:solidFill>
                <a:srgbClr val="DCDCDC"/>
              </a:solidFill>
              <a:latin typeface="Century Gothic" panose="020B0502020202020204" pitchFamily="34" charset="0"/>
            </a:endParaRPr>
          </a:p>
        </p:txBody>
      </p:sp>
      <p:sp>
        <p:nvSpPr>
          <p:cNvPr id="14" name="Text Placeholder 31">
            <a:extLst>
              <a:ext uri="{FF2B5EF4-FFF2-40B4-BE49-F238E27FC236}">
                <a16:creationId xmlns:a16="http://schemas.microsoft.com/office/drawing/2014/main" id="{B7867F74-BB00-77F7-0DF3-4E8247CFDB9F}"/>
              </a:ext>
            </a:extLst>
          </p:cNvPr>
          <p:cNvSpPr>
            <a:spLocks noGrp="1"/>
          </p:cNvSpPr>
          <p:nvPr>
            <p:ph type="body" sz="quarter" idx="13" hasCustomPrompt="1"/>
          </p:nvPr>
        </p:nvSpPr>
        <p:spPr>
          <a:xfrm>
            <a:off x="9435830" y="539802"/>
            <a:ext cx="2218731" cy="573637"/>
          </a:xfrm>
          <a:prstGeom prst="rect">
            <a:avLst/>
          </a:prstGeom>
        </p:spPr>
        <p:txBody>
          <a:bodyPr>
            <a:noAutofit/>
          </a:bodyPr>
          <a:lstStyle>
            <a:lvl1pPr>
              <a:defRPr sz="2400" b="1">
                <a:solidFill>
                  <a:srgbClr val="0D0B23"/>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Highlight</a:t>
            </a:r>
          </a:p>
        </p:txBody>
      </p:sp>
      <p:sp>
        <p:nvSpPr>
          <p:cNvPr id="17" name="Text Placeholder 16">
            <a:extLst>
              <a:ext uri="{FF2B5EF4-FFF2-40B4-BE49-F238E27FC236}">
                <a16:creationId xmlns:a16="http://schemas.microsoft.com/office/drawing/2014/main" id="{34939E0B-51EE-B8F1-1ED6-E614A9A30C74}"/>
              </a:ext>
            </a:extLst>
          </p:cNvPr>
          <p:cNvSpPr>
            <a:spLocks noGrp="1"/>
          </p:cNvSpPr>
          <p:nvPr>
            <p:ph type="body" sz="quarter" idx="14" hasCustomPrompt="1"/>
          </p:nvPr>
        </p:nvSpPr>
        <p:spPr>
          <a:xfrm>
            <a:off x="9436100" y="1385888"/>
            <a:ext cx="2398713" cy="3773487"/>
          </a:xfrm>
          <a:prstGeom prst="rect">
            <a:avLst/>
          </a:prstGeom>
        </p:spPr>
        <p:txBody>
          <a:bodyPr>
            <a:normAutofit/>
          </a:bodyPr>
          <a:lstStyle>
            <a:lvl1pPr>
              <a:defRPr sz="1400">
                <a:latin typeface="Century Gothic" panose="020B0502020202020204" pitchFamily="34" charset="0"/>
              </a:defRPr>
            </a:lvl1pPr>
          </a:lstStyle>
          <a:p>
            <a:pPr lvl="0"/>
            <a:r>
              <a:rPr lang="en-US"/>
              <a:t>Highlight text here</a:t>
            </a:r>
          </a:p>
        </p:txBody>
      </p:sp>
    </p:spTree>
    <p:extLst>
      <p:ext uri="{BB962C8B-B14F-4D97-AF65-F5344CB8AC3E}">
        <p14:creationId xmlns:p14="http://schemas.microsoft.com/office/powerpoint/2010/main" val="343776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mallTurquoisePanelLef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7DBE11-E834-40A7-C592-5AA198C488A8}"/>
              </a:ext>
            </a:extLst>
          </p:cNvPr>
          <p:cNvSpPr/>
          <p:nvPr userDrawn="1"/>
        </p:nvSpPr>
        <p:spPr>
          <a:xfrm>
            <a:off x="1" y="0"/>
            <a:ext cx="1744394" cy="6858000"/>
          </a:xfrm>
          <a:prstGeom prst="rect">
            <a:avLst/>
          </a:prstGeom>
          <a:solidFill>
            <a:srgbClr val="38D2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CDCDC"/>
              </a:solidFill>
            </a:endParaRPr>
          </a:p>
        </p:txBody>
      </p:sp>
      <p:pic>
        <p:nvPicPr>
          <p:cNvPr id="4" name="Picture 3" descr="Graphical user interface, text&#10;&#10;Description automatically generated">
            <a:extLst>
              <a:ext uri="{FF2B5EF4-FFF2-40B4-BE49-F238E27FC236}">
                <a16:creationId xmlns:a16="http://schemas.microsoft.com/office/drawing/2014/main" id="{385CAFB6-E8BD-C923-38EE-6602EB613B5B}"/>
              </a:ext>
            </a:extLst>
          </p:cNvPr>
          <p:cNvPicPr>
            <a:picLocks noChangeAspect="1"/>
          </p:cNvPicPr>
          <p:nvPr userDrawn="1"/>
        </p:nvPicPr>
        <p:blipFill>
          <a:blip r:embed="rId2"/>
          <a:stretch>
            <a:fillRect/>
          </a:stretch>
        </p:blipFill>
        <p:spPr>
          <a:xfrm>
            <a:off x="8633621" y="4912470"/>
            <a:ext cx="3485682" cy="1918550"/>
          </a:xfrm>
          <a:prstGeom prst="rect">
            <a:avLst/>
          </a:prstGeom>
        </p:spPr>
      </p:pic>
      <p:sp>
        <p:nvSpPr>
          <p:cNvPr id="12" name="Text Placeholder 11">
            <a:extLst>
              <a:ext uri="{FF2B5EF4-FFF2-40B4-BE49-F238E27FC236}">
                <a16:creationId xmlns:a16="http://schemas.microsoft.com/office/drawing/2014/main" id="{E5341518-CFA4-CA14-B841-B32B08A7A0D8}"/>
              </a:ext>
            </a:extLst>
          </p:cNvPr>
          <p:cNvSpPr>
            <a:spLocks noGrp="1"/>
          </p:cNvSpPr>
          <p:nvPr>
            <p:ph type="body" sz="quarter" idx="11" hasCustomPrompt="1"/>
          </p:nvPr>
        </p:nvSpPr>
        <p:spPr>
          <a:xfrm>
            <a:off x="2222011" y="487064"/>
            <a:ext cx="4806950" cy="740845"/>
          </a:xfrm>
          <a:prstGeom prst="rect">
            <a:avLst/>
          </a:prstGeom>
        </p:spPr>
        <p:txBody>
          <a:bodyPr>
            <a:normAutofit/>
          </a:bodyPr>
          <a:lstStyle>
            <a:lvl1pPr>
              <a:defRPr sz="4000" b="1">
                <a:latin typeface="Century Gothic" panose="020B0502020202020204" pitchFamily="34" charset="0"/>
              </a:defRPr>
            </a:lvl1pPr>
          </a:lstStyle>
          <a:p>
            <a:pPr lvl="0"/>
            <a:r>
              <a:rPr lang="en-US"/>
              <a:t>Heading</a:t>
            </a:r>
          </a:p>
        </p:txBody>
      </p:sp>
      <p:sp>
        <p:nvSpPr>
          <p:cNvPr id="17" name="Text Placeholder 16">
            <a:extLst>
              <a:ext uri="{FF2B5EF4-FFF2-40B4-BE49-F238E27FC236}">
                <a16:creationId xmlns:a16="http://schemas.microsoft.com/office/drawing/2014/main" id="{6AF45DF3-85B5-5E53-735B-B158CB1574E5}"/>
              </a:ext>
            </a:extLst>
          </p:cNvPr>
          <p:cNvSpPr>
            <a:spLocks noGrp="1"/>
          </p:cNvSpPr>
          <p:nvPr>
            <p:ph type="body" sz="quarter" idx="13" hasCustomPrompt="1"/>
          </p:nvPr>
        </p:nvSpPr>
        <p:spPr>
          <a:xfrm>
            <a:off x="2222500" y="3030538"/>
            <a:ext cx="7261225" cy="496433"/>
          </a:xfrm>
          <a:prstGeom prst="rect">
            <a:avLst/>
          </a:prstGeom>
        </p:spPr>
        <p:txBody>
          <a:bodyPr>
            <a:normAutofit/>
          </a:bodyPr>
          <a:lstStyle>
            <a:lvl1pPr>
              <a:defRPr sz="2400"/>
            </a:lvl1pPr>
          </a:lstStyle>
          <a:p>
            <a:pPr lvl="0"/>
            <a:r>
              <a:rPr lang="en-GB"/>
              <a:t>Subheading</a:t>
            </a:r>
          </a:p>
        </p:txBody>
      </p:sp>
      <p:sp>
        <p:nvSpPr>
          <p:cNvPr id="20" name="Text Placeholder 19">
            <a:extLst>
              <a:ext uri="{FF2B5EF4-FFF2-40B4-BE49-F238E27FC236}">
                <a16:creationId xmlns:a16="http://schemas.microsoft.com/office/drawing/2014/main" id="{6B5F03AE-9F48-6DC9-F99A-4B3BDCC58140}"/>
              </a:ext>
            </a:extLst>
          </p:cNvPr>
          <p:cNvSpPr>
            <a:spLocks noGrp="1"/>
          </p:cNvSpPr>
          <p:nvPr>
            <p:ph type="body" sz="quarter" idx="14" hasCustomPrompt="1"/>
          </p:nvPr>
        </p:nvSpPr>
        <p:spPr>
          <a:xfrm>
            <a:off x="2222500" y="1323975"/>
            <a:ext cx="7870825" cy="1606550"/>
          </a:xfrm>
        </p:spPr>
        <p:txBody>
          <a:bodyPr>
            <a:normAutofit/>
          </a:bodyPr>
          <a:lstStyle>
            <a:lvl1pPr>
              <a:defRPr sz="1400">
                <a:solidFill>
                  <a:srgbClr val="0D0B23"/>
                </a:solidFill>
                <a:latin typeface="Century Gothic" panose="020B0502020202020204" pitchFamily="34" charset="0"/>
              </a:defRPr>
            </a:lvl1pPr>
          </a:lstStyle>
          <a:p>
            <a:pPr lvl="0"/>
            <a:r>
              <a:rPr lang="en-US"/>
              <a:t>Text here</a:t>
            </a:r>
          </a:p>
        </p:txBody>
      </p:sp>
      <p:sp>
        <p:nvSpPr>
          <p:cNvPr id="21" name="Text Placeholder 19">
            <a:extLst>
              <a:ext uri="{FF2B5EF4-FFF2-40B4-BE49-F238E27FC236}">
                <a16:creationId xmlns:a16="http://schemas.microsoft.com/office/drawing/2014/main" id="{47CAD6E0-621F-9358-88EA-066EE6F9DAFD}"/>
              </a:ext>
            </a:extLst>
          </p:cNvPr>
          <p:cNvSpPr>
            <a:spLocks noGrp="1"/>
          </p:cNvSpPr>
          <p:nvPr>
            <p:ph type="body" sz="quarter" idx="15" hasCustomPrompt="1"/>
          </p:nvPr>
        </p:nvSpPr>
        <p:spPr>
          <a:xfrm>
            <a:off x="2222500" y="3591815"/>
            <a:ext cx="7870825" cy="1606550"/>
          </a:xfrm>
        </p:spPr>
        <p:txBody>
          <a:bodyPr>
            <a:normAutofit/>
          </a:bodyPr>
          <a:lstStyle>
            <a:lvl1pPr>
              <a:defRPr sz="1400">
                <a:solidFill>
                  <a:srgbClr val="0D0B23"/>
                </a:solidFill>
                <a:latin typeface="Century Gothic" panose="020B0502020202020204" pitchFamily="34" charset="0"/>
              </a:defRPr>
            </a:lvl1pPr>
          </a:lstStyle>
          <a:p>
            <a:pPr lvl="0"/>
            <a:r>
              <a:rPr lang="en-US"/>
              <a:t>Text here</a:t>
            </a:r>
          </a:p>
        </p:txBody>
      </p:sp>
    </p:spTree>
    <p:extLst>
      <p:ext uri="{BB962C8B-B14F-4D97-AF65-F5344CB8AC3E}">
        <p14:creationId xmlns:p14="http://schemas.microsoft.com/office/powerpoint/2010/main" val="1066266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vyBlueWithAssets">
    <p:bg>
      <p:bgPr>
        <a:solidFill>
          <a:srgbClr val="0D0B23"/>
        </a:solidFill>
        <a:effectLst/>
      </p:bgPr>
    </p:bg>
    <p:spTree>
      <p:nvGrpSpPr>
        <p:cNvPr id="1" name=""/>
        <p:cNvGrpSpPr/>
        <p:nvPr/>
      </p:nvGrpSpPr>
      <p:grpSpPr>
        <a:xfrm>
          <a:off x="0" y="0"/>
          <a:ext cx="0" cy="0"/>
          <a:chOff x="0" y="0"/>
          <a:chExt cx="0" cy="0"/>
        </a:xfrm>
      </p:grpSpPr>
      <p:pic>
        <p:nvPicPr>
          <p:cNvPr id="6" name="Picture 5" descr="Graphical user interface, text, application&#10;&#10;Description automatically generated">
            <a:extLst>
              <a:ext uri="{FF2B5EF4-FFF2-40B4-BE49-F238E27FC236}">
                <a16:creationId xmlns:a16="http://schemas.microsoft.com/office/drawing/2014/main" id="{4C29DE99-0ACB-DE9C-F748-31783D429259}"/>
              </a:ext>
            </a:extLst>
          </p:cNvPr>
          <p:cNvPicPr>
            <a:picLocks noChangeAspect="1"/>
          </p:cNvPicPr>
          <p:nvPr userDrawn="1"/>
        </p:nvPicPr>
        <p:blipFill>
          <a:blip r:embed="rId2"/>
          <a:stretch>
            <a:fillRect/>
          </a:stretch>
        </p:blipFill>
        <p:spPr>
          <a:xfrm>
            <a:off x="108552" y="4867788"/>
            <a:ext cx="3467650" cy="1908625"/>
          </a:xfrm>
          <a:prstGeom prst="rect">
            <a:avLst/>
          </a:prstGeom>
        </p:spPr>
      </p:pic>
      <p:sp>
        <p:nvSpPr>
          <p:cNvPr id="12" name="Text Placeholder 11">
            <a:extLst>
              <a:ext uri="{FF2B5EF4-FFF2-40B4-BE49-F238E27FC236}">
                <a16:creationId xmlns:a16="http://schemas.microsoft.com/office/drawing/2014/main" id="{5746A8D1-D7F1-726B-1D27-6051E280845B}"/>
              </a:ext>
            </a:extLst>
          </p:cNvPr>
          <p:cNvSpPr>
            <a:spLocks noGrp="1"/>
          </p:cNvSpPr>
          <p:nvPr>
            <p:ph type="body" sz="quarter" idx="10" hasCustomPrompt="1"/>
          </p:nvPr>
        </p:nvSpPr>
        <p:spPr>
          <a:xfrm>
            <a:off x="549275" y="574676"/>
            <a:ext cx="9209088" cy="640170"/>
          </a:xfrm>
          <a:prstGeom prst="rect">
            <a:avLst/>
          </a:prstGeom>
        </p:spPr>
        <p:txBody>
          <a:bodyPr>
            <a:normAutofit/>
          </a:bodyPr>
          <a:lstStyle>
            <a:lvl1pPr>
              <a:defRPr sz="4000" b="1">
                <a:solidFill>
                  <a:schemeClr val="bg1"/>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Heading</a:t>
            </a:r>
          </a:p>
        </p:txBody>
      </p:sp>
      <p:sp>
        <p:nvSpPr>
          <p:cNvPr id="14" name="Text Placeholder 31">
            <a:extLst>
              <a:ext uri="{FF2B5EF4-FFF2-40B4-BE49-F238E27FC236}">
                <a16:creationId xmlns:a16="http://schemas.microsoft.com/office/drawing/2014/main" id="{03E83EB0-470C-B627-6F38-4BCCB4D4F7A3}"/>
              </a:ext>
            </a:extLst>
          </p:cNvPr>
          <p:cNvSpPr>
            <a:spLocks noGrp="1"/>
          </p:cNvSpPr>
          <p:nvPr>
            <p:ph type="body" sz="quarter" idx="11" hasCustomPrompt="1"/>
          </p:nvPr>
        </p:nvSpPr>
        <p:spPr>
          <a:xfrm>
            <a:off x="524493" y="1385981"/>
            <a:ext cx="9414060" cy="3081516"/>
          </a:xfrm>
          <a:prstGeom prst="rect">
            <a:avLst/>
          </a:prstGeom>
        </p:spPr>
        <p:txBody>
          <a:bodyPr>
            <a:noAutofit/>
          </a:bodyPr>
          <a:lstStyle>
            <a:lvl1pPr>
              <a:defRPr sz="1400">
                <a:solidFill>
                  <a:schemeClr val="bg1"/>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GB" sz="1400">
                <a:solidFill>
                  <a:srgbClr val="DCDCDC"/>
                </a:solidFill>
                <a:latin typeface="Century Gothic" panose="020B0502020202020204" pitchFamily="34" charset="0"/>
              </a:rPr>
              <a:t>Lorem ipsum </a:t>
            </a:r>
            <a:r>
              <a:rPr lang="en-GB" sz="1400" err="1">
                <a:solidFill>
                  <a:srgbClr val="DCDCDC"/>
                </a:solidFill>
                <a:latin typeface="Century Gothic" panose="020B0502020202020204" pitchFamily="34" charset="0"/>
              </a:rPr>
              <a:t>dolor</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adipiscing</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elit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Suspendisse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sodales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risus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hendrerit</a:t>
            </a:r>
            <a:r>
              <a:rPr lang="en-GB" sz="1400">
                <a:solidFill>
                  <a:srgbClr val="DCDCDC"/>
                </a:solidFill>
                <a:latin typeface="Century Gothic" panose="020B0502020202020204" pitchFamily="34" charset="0"/>
              </a:rPr>
              <a:t> semper </a:t>
            </a:r>
            <a:r>
              <a:rPr lang="en-GB" sz="1400" err="1">
                <a:solidFill>
                  <a:srgbClr val="DCDCDC"/>
                </a:solidFill>
                <a:latin typeface="Century Gothic" panose="020B0502020202020204" pitchFamily="34" charset="0"/>
              </a:rPr>
              <a:t>fringilla</a:t>
            </a:r>
            <a:r>
              <a:rPr lang="en-GB" sz="1400">
                <a:solidFill>
                  <a:srgbClr val="DCDCDC"/>
                </a:solidFill>
                <a:latin typeface="Century Gothic" panose="020B0502020202020204" pitchFamily="34" charset="0"/>
              </a:rPr>
              <a:t>. Nunc </a:t>
            </a:r>
            <a:r>
              <a:rPr lang="en-GB" sz="1400" err="1">
                <a:solidFill>
                  <a:srgbClr val="DCDCDC"/>
                </a:solidFill>
                <a:latin typeface="Century Gothic" panose="020B0502020202020204" pitchFamily="34" charset="0"/>
              </a:rPr>
              <a:t>mollis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venenatis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Donec </a:t>
            </a:r>
            <a:r>
              <a:rPr lang="en-GB" sz="1400" err="1">
                <a:solidFill>
                  <a:srgbClr val="DCDCDC"/>
                </a:solidFill>
                <a:latin typeface="Century Gothic" panose="020B0502020202020204" pitchFamily="34" charset="0"/>
              </a:rPr>
              <a:t>volutpat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ipsum ac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Cras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sapien</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faucibus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erat</a:t>
            </a:r>
            <a:r>
              <a:rPr lang="en-GB" sz="1400">
                <a:solidFill>
                  <a:srgbClr val="DCDCDC"/>
                </a:solidFill>
                <a:latin typeface="Century Gothic" panose="020B0502020202020204" pitchFamily="34" charset="0"/>
              </a:rPr>
              <a:t> pulvinar et. Nunc </a:t>
            </a:r>
            <a:r>
              <a:rPr lang="en-GB" sz="1400" err="1">
                <a:solidFill>
                  <a:srgbClr val="DCDCDC"/>
                </a:solidFill>
                <a:latin typeface="Century Gothic" panose="020B0502020202020204" pitchFamily="34" charset="0"/>
              </a:rPr>
              <a:t>blandit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laoreet</a:t>
            </a:r>
            <a:r>
              <a:rPr lang="en-GB" sz="1400">
                <a:solidFill>
                  <a:srgbClr val="DCDCDC"/>
                </a:solidFill>
                <a:latin typeface="Century Gothic" panose="020B0502020202020204" pitchFamily="34" charset="0"/>
              </a:rPr>
              <a:t>. Aenean non </a:t>
            </a:r>
            <a:r>
              <a:rPr lang="en-GB" sz="1400" err="1">
                <a:solidFill>
                  <a:srgbClr val="DCDCDC"/>
                </a:solidFill>
                <a:latin typeface="Century Gothic" panose="020B0502020202020204" pitchFamily="34" charset="0"/>
              </a:rPr>
              <a:t>orci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congue</a:t>
            </a:r>
            <a:r>
              <a:rPr lang="en-GB" sz="1400">
                <a:solidFill>
                  <a:srgbClr val="DCDCDC"/>
                </a:solidFill>
                <a:latin typeface="Century Gothic" panose="020B0502020202020204" pitchFamily="34" charset="0"/>
              </a:rPr>
              <a:t> eros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dignissim</a:t>
            </a:r>
            <a:r>
              <a:rPr lang="en-GB" sz="1400">
                <a:solidFill>
                  <a:srgbClr val="DCDCDC"/>
                </a:solidFill>
                <a:latin typeface="Century Gothic" panose="020B0502020202020204" pitchFamily="34" charset="0"/>
              </a:rPr>
              <a:t>. Integer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in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mattis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Aliquam</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interdum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quam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Pellentesque</a:t>
            </a:r>
            <a:r>
              <a:rPr lang="en-GB" sz="1400">
                <a:solidFill>
                  <a:srgbClr val="DCDCDC"/>
                </a:solidFill>
                <a:latin typeface="Century Gothic" panose="020B0502020202020204" pitchFamily="34" charset="0"/>
              </a:rPr>
              <a:t> habitant </a:t>
            </a:r>
            <a:r>
              <a:rPr lang="en-GB" sz="1400" err="1">
                <a:solidFill>
                  <a:srgbClr val="DCDCDC"/>
                </a:solidFill>
                <a:latin typeface="Century Gothic" panose="020B0502020202020204" pitchFamily="34" charset="0"/>
              </a:rPr>
              <a:t>morbi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senectus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netus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malesuada</a:t>
            </a:r>
            <a:r>
              <a:rPr lang="en-GB" sz="1400">
                <a:solidFill>
                  <a:srgbClr val="DCDCDC"/>
                </a:solidFill>
                <a:latin typeface="Century Gothic" panose="020B0502020202020204" pitchFamily="34" charset="0"/>
              </a:rPr>
              <a:t> fames ac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egestas</a:t>
            </a:r>
            <a:r>
              <a:rPr lang="en-GB" sz="1400">
                <a:solidFill>
                  <a:srgbClr val="DCDCDC"/>
                </a:solidFill>
                <a:latin typeface="Century Gothic" panose="020B0502020202020204" pitchFamily="34" charset="0"/>
              </a:rPr>
              <a:t>. Maecenas non cursus </a:t>
            </a:r>
            <a:r>
              <a:rPr lang="en-GB" sz="1400" err="1">
                <a:solidFill>
                  <a:srgbClr val="DCDCDC"/>
                </a:solidFill>
                <a:latin typeface="Century Gothic" panose="020B0502020202020204" pitchFamily="34" charset="0"/>
              </a:rPr>
              <a:t>purus</a:t>
            </a:r>
            <a:r>
              <a:rPr lang="en-GB" sz="1400">
                <a:solidFill>
                  <a:srgbClr val="DCDCDC"/>
                </a:solidFill>
                <a:latin typeface="Century Gothic" panose="020B0502020202020204" pitchFamily="34" charset="0"/>
              </a:rPr>
              <a:t>.</a:t>
            </a:r>
            <a:endParaRPr lang="en-US" sz="1200">
              <a:solidFill>
                <a:srgbClr val="DCDCDC"/>
              </a:solidFill>
              <a:latin typeface="Century Gothic" panose="020B0502020202020204" pitchFamily="34" charset="0"/>
            </a:endParaRPr>
          </a:p>
        </p:txBody>
      </p:sp>
      <p:pic>
        <p:nvPicPr>
          <p:cNvPr id="7" name="Picture 6" descr="A picture containing text, monitor, screen&#10;&#10;Description automatically generated">
            <a:extLst>
              <a:ext uri="{FF2B5EF4-FFF2-40B4-BE49-F238E27FC236}">
                <a16:creationId xmlns:a16="http://schemas.microsoft.com/office/drawing/2014/main" id="{8D95FEBB-D5B4-F42E-8675-D3A847C9746F}"/>
              </a:ext>
            </a:extLst>
          </p:cNvPr>
          <p:cNvPicPr>
            <a:picLocks noChangeAspect="1"/>
          </p:cNvPicPr>
          <p:nvPr userDrawn="1"/>
        </p:nvPicPr>
        <p:blipFill>
          <a:blip r:embed="rId3"/>
          <a:stretch>
            <a:fillRect/>
          </a:stretch>
        </p:blipFill>
        <p:spPr>
          <a:xfrm>
            <a:off x="9719156" y="4564463"/>
            <a:ext cx="2002669" cy="2002669"/>
          </a:xfrm>
          <a:prstGeom prst="rect">
            <a:avLst/>
          </a:prstGeom>
        </p:spPr>
      </p:pic>
      <p:pic>
        <p:nvPicPr>
          <p:cNvPr id="9" name="Picture 8" descr="Icon&#10;&#10;Description automatically generated">
            <a:extLst>
              <a:ext uri="{FF2B5EF4-FFF2-40B4-BE49-F238E27FC236}">
                <a16:creationId xmlns:a16="http://schemas.microsoft.com/office/drawing/2014/main" id="{1AA95201-F280-2A90-EC3A-4AB1665973C9}"/>
              </a:ext>
            </a:extLst>
          </p:cNvPr>
          <p:cNvPicPr>
            <a:picLocks noChangeAspect="1"/>
          </p:cNvPicPr>
          <p:nvPr userDrawn="1"/>
        </p:nvPicPr>
        <p:blipFill>
          <a:blip r:embed="rId4"/>
          <a:stretch>
            <a:fillRect/>
          </a:stretch>
        </p:blipFill>
        <p:spPr>
          <a:xfrm>
            <a:off x="7952029" y="4564463"/>
            <a:ext cx="2103387" cy="2103387"/>
          </a:xfrm>
          <a:prstGeom prst="rect">
            <a:avLst/>
          </a:prstGeom>
        </p:spPr>
      </p:pic>
      <p:pic>
        <p:nvPicPr>
          <p:cNvPr id="11" name="Picture 10" descr="Icon&#10;&#10;Description automatically generated with low confidence">
            <a:extLst>
              <a:ext uri="{FF2B5EF4-FFF2-40B4-BE49-F238E27FC236}">
                <a16:creationId xmlns:a16="http://schemas.microsoft.com/office/drawing/2014/main" id="{15937B69-D617-95C1-A9B3-4B90BA25E580}"/>
              </a:ext>
            </a:extLst>
          </p:cNvPr>
          <p:cNvPicPr>
            <a:picLocks noChangeAspect="1"/>
          </p:cNvPicPr>
          <p:nvPr userDrawn="1"/>
        </p:nvPicPr>
        <p:blipFill>
          <a:blip r:embed="rId5"/>
          <a:stretch>
            <a:fillRect/>
          </a:stretch>
        </p:blipFill>
        <p:spPr>
          <a:xfrm>
            <a:off x="9643932" y="3097427"/>
            <a:ext cx="2002668" cy="2002668"/>
          </a:xfrm>
          <a:prstGeom prst="rect">
            <a:avLst/>
          </a:prstGeom>
        </p:spPr>
      </p:pic>
    </p:spTree>
    <p:extLst>
      <p:ext uri="{BB962C8B-B14F-4D97-AF65-F5344CB8AC3E}">
        <p14:creationId xmlns:p14="http://schemas.microsoft.com/office/powerpoint/2010/main" val="583300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pter Heading">
    <p:bg>
      <p:bgPr>
        <a:solidFill>
          <a:srgbClr val="38D2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3E922-18EB-1274-BF26-6B7E1250A123}"/>
              </a:ext>
            </a:extLst>
          </p:cNvPr>
          <p:cNvSpPr>
            <a:spLocks noGrp="1"/>
          </p:cNvSpPr>
          <p:nvPr>
            <p:ph type="title" hasCustomPrompt="1"/>
          </p:nvPr>
        </p:nvSpPr>
        <p:spPr>
          <a:xfrm>
            <a:off x="613954" y="431073"/>
            <a:ext cx="10739846" cy="1990578"/>
          </a:xfrm>
        </p:spPr>
        <p:txBody>
          <a:bodyPr/>
          <a:lstStyle>
            <a:lvl1pPr>
              <a:defRPr sz="6600"/>
            </a:lvl1pPr>
          </a:lstStyle>
          <a:p>
            <a:r>
              <a:rPr lang="en-GB"/>
              <a:t>Chapter heading</a:t>
            </a:r>
            <a:endParaRPr lang="en-US"/>
          </a:p>
        </p:txBody>
      </p:sp>
      <p:pic>
        <p:nvPicPr>
          <p:cNvPr id="4" name="Picture 3" descr="Graphical user interface, text, application&#10;&#10;Description automatically generated">
            <a:extLst>
              <a:ext uri="{FF2B5EF4-FFF2-40B4-BE49-F238E27FC236}">
                <a16:creationId xmlns:a16="http://schemas.microsoft.com/office/drawing/2014/main" id="{75791350-8500-9814-F5A9-CB9BAB8ECFFF}"/>
              </a:ext>
            </a:extLst>
          </p:cNvPr>
          <p:cNvPicPr>
            <a:picLocks noChangeAspect="1"/>
          </p:cNvPicPr>
          <p:nvPr userDrawn="1"/>
        </p:nvPicPr>
        <p:blipFill>
          <a:blip r:embed="rId2"/>
          <a:stretch>
            <a:fillRect/>
          </a:stretch>
        </p:blipFill>
        <p:spPr>
          <a:xfrm>
            <a:off x="8575455" y="4839286"/>
            <a:ext cx="3616545" cy="1990578"/>
          </a:xfrm>
          <a:prstGeom prst="rect">
            <a:avLst/>
          </a:prstGeom>
        </p:spPr>
      </p:pic>
    </p:spTree>
    <p:extLst>
      <p:ext uri="{BB962C8B-B14F-4D97-AF65-F5344CB8AC3E}">
        <p14:creationId xmlns:p14="http://schemas.microsoft.com/office/powerpoint/2010/main" val="1219515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mallDarkBluePanelLef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7DBE11-E834-40A7-C592-5AA198C488A8}"/>
              </a:ext>
            </a:extLst>
          </p:cNvPr>
          <p:cNvSpPr/>
          <p:nvPr userDrawn="1"/>
        </p:nvSpPr>
        <p:spPr>
          <a:xfrm>
            <a:off x="1" y="0"/>
            <a:ext cx="1744394" cy="6858000"/>
          </a:xfrm>
          <a:prstGeom prst="rect">
            <a:avLst/>
          </a:prstGeom>
          <a:solidFill>
            <a:srgbClr val="0D0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CDCDC"/>
              </a:solidFill>
            </a:endParaRPr>
          </a:p>
        </p:txBody>
      </p:sp>
      <p:pic>
        <p:nvPicPr>
          <p:cNvPr id="4" name="Picture 3" descr="Graphical user interface, text&#10;&#10;Description automatically generated">
            <a:extLst>
              <a:ext uri="{FF2B5EF4-FFF2-40B4-BE49-F238E27FC236}">
                <a16:creationId xmlns:a16="http://schemas.microsoft.com/office/drawing/2014/main" id="{385CAFB6-E8BD-C923-38EE-6602EB613B5B}"/>
              </a:ext>
            </a:extLst>
          </p:cNvPr>
          <p:cNvPicPr>
            <a:picLocks noChangeAspect="1"/>
          </p:cNvPicPr>
          <p:nvPr userDrawn="1"/>
        </p:nvPicPr>
        <p:blipFill>
          <a:blip r:embed="rId2"/>
          <a:stretch>
            <a:fillRect/>
          </a:stretch>
        </p:blipFill>
        <p:spPr>
          <a:xfrm>
            <a:off x="8633621" y="4912470"/>
            <a:ext cx="3485682" cy="1918550"/>
          </a:xfrm>
          <a:prstGeom prst="rect">
            <a:avLst/>
          </a:prstGeom>
        </p:spPr>
      </p:pic>
      <p:sp>
        <p:nvSpPr>
          <p:cNvPr id="12" name="Text Placeholder 11">
            <a:extLst>
              <a:ext uri="{FF2B5EF4-FFF2-40B4-BE49-F238E27FC236}">
                <a16:creationId xmlns:a16="http://schemas.microsoft.com/office/drawing/2014/main" id="{E5341518-CFA4-CA14-B841-B32B08A7A0D8}"/>
              </a:ext>
            </a:extLst>
          </p:cNvPr>
          <p:cNvSpPr>
            <a:spLocks noGrp="1"/>
          </p:cNvSpPr>
          <p:nvPr>
            <p:ph type="body" sz="quarter" idx="11" hasCustomPrompt="1"/>
          </p:nvPr>
        </p:nvSpPr>
        <p:spPr>
          <a:xfrm>
            <a:off x="2222011" y="487064"/>
            <a:ext cx="4806950" cy="740845"/>
          </a:xfrm>
          <a:prstGeom prst="rect">
            <a:avLst/>
          </a:prstGeom>
        </p:spPr>
        <p:txBody>
          <a:bodyPr>
            <a:normAutofit/>
          </a:bodyPr>
          <a:lstStyle>
            <a:lvl1pPr>
              <a:defRPr sz="4000" b="1">
                <a:latin typeface="Century Gothic" panose="020B0502020202020204" pitchFamily="34" charset="0"/>
              </a:defRPr>
            </a:lvl1pPr>
          </a:lstStyle>
          <a:p>
            <a:pPr lvl="0"/>
            <a:r>
              <a:rPr lang="en-US"/>
              <a:t>Heading</a:t>
            </a:r>
          </a:p>
        </p:txBody>
      </p:sp>
      <p:sp>
        <p:nvSpPr>
          <p:cNvPr id="17" name="Text Placeholder 16">
            <a:extLst>
              <a:ext uri="{FF2B5EF4-FFF2-40B4-BE49-F238E27FC236}">
                <a16:creationId xmlns:a16="http://schemas.microsoft.com/office/drawing/2014/main" id="{6AF45DF3-85B5-5E53-735B-B158CB1574E5}"/>
              </a:ext>
            </a:extLst>
          </p:cNvPr>
          <p:cNvSpPr>
            <a:spLocks noGrp="1"/>
          </p:cNvSpPr>
          <p:nvPr>
            <p:ph type="body" sz="quarter" idx="13" hasCustomPrompt="1"/>
          </p:nvPr>
        </p:nvSpPr>
        <p:spPr>
          <a:xfrm>
            <a:off x="2222500" y="3030538"/>
            <a:ext cx="7261225" cy="496433"/>
          </a:xfrm>
          <a:prstGeom prst="rect">
            <a:avLst/>
          </a:prstGeom>
        </p:spPr>
        <p:txBody>
          <a:bodyPr>
            <a:normAutofit/>
          </a:bodyPr>
          <a:lstStyle>
            <a:lvl1pPr>
              <a:defRPr sz="2400"/>
            </a:lvl1pPr>
          </a:lstStyle>
          <a:p>
            <a:pPr lvl="0"/>
            <a:r>
              <a:rPr lang="en-GB"/>
              <a:t>Subheading</a:t>
            </a:r>
          </a:p>
        </p:txBody>
      </p:sp>
      <p:sp>
        <p:nvSpPr>
          <p:cNvPr id="8" name="Text Placeholder 19">
            <a:extLst>
              <a:ext uri="{FF2B5EF4-FFF2-40B4-BE49-F238E27FC236}">
                <a16:creationId xmlns:a16="http://schemas.microsoft.com/office/drawing/2014/main" id="{FC0DBC6F-5F08-2D8F-A027-D671CF83299F}"/>
              </a:ext>
            </a:extLst>
          </p:cNvPr>
          <p:cNvSpPr>
            <a:spLocks noGrp="1"/>
          </p:cNvSpPr>
          <p:nvPr>
            <p:ph type="body" sz="quarter" idx="14" hasCustomPrompt="1"/>
          </p:nvPr>
        </p:nvSpPr>
        <p:spPr>
          <a:xfrm>
            <a:off x="2222500" y="1323975"/>
            <a:ext cx="7870825" cy="1606550"/>
          </a:xfrm>
        </p:spPr>
        <p:txBody>
          <a:bodyPr>
            <a:normAutofit/>
          </a:bodyPr>
          <a:lstStyle>
            <a:lvl1pPr>
              <a:defRPr sz="1400">
                <a:solidFill>
                  <a:srgbClr val="0D0B23"/>
                </a:solidFill>
                <a:latin typeface="Century Gothic" panose="020B0502020202020204" pitchFamily="34" charset="0"/>
              </a:defRPr>
            </a:lvl1pPr>
          </a:lstStyle>
          <a:p>
            <a:pPr lvl="0"/>
            <a:r>
              <a:rPr lang="en-US"/>
              <a:t>Text here</a:t>
            </a:r>
          </a:p>
        </p:txBody>
      </p:sp>
      <p:sp>
        <p:nvSpPr>
          <p:cNvPr id="9" name="Text Placeholder 19">
            <a:extLst>
              <a:ext uri="{FF2B5EF4-FFF2-40B4-BE49-F238E27FC236}">
                <a16:creationId xmlns:a16="http://schemas.microsoft.com/office/drawing/2014/main" id="{3423F47C-ED78-C552-12C0-3197B641AA14}"/>
              </a:ext>
            </a:extLst>
          </p:cNvPr>
          <p:cNvSpPr>
            <a:spLocks noGrp="1"/>
          </p:cNvSpPr>
          <p:nvPr>
            <p:ph type="body" sz="quarter" idx="15" hasCustomPrompt="1"/>
          </p:nvPr>
        </p:nvSpPr>
        <p:spPr>
          <a:xfrm>
            <a:off x="2222500" y="3546657"/>
            <a:ext cx="7870825" cy="1767205"/>
          </a:xfrm>
        </p:spPr>
        <p:txBody>
          <a:bodyPr>
            <a:normAutofit/>
          </a:bodyPr>
          <a:lstStyle>
            <a:lvl1pPr>
              <a:defRPr sz="1400">
                <a:solidFill>
                  <a:srgbClr val="0D0B23"/>
                </a:solidFill>
                <a:latin typeface="Century Gothic" panose="020B0502020202020204" pitchFamily="34" charset="0"/>
              </a:defRPr>
            </a:lvl1pPr>
          </a:lstStyle>
          <a:p>
            <a:pPr lvl="0"/>
            <a:r>
              <a:rPr lang="en-US"/>
              <a:t>Text here</a:t>
            </a:r>
          </a:p>
        </p:txBody>
      </p:sp>
    </p:spTree>
    <p:extLst>
      <p:ext uri="{BB962C8B-B14F-4D97-AF65-F5344CB8AC3E}">
        <p14:creationId xmlns:p14="http://schemas.microsoft.com/office/powerpoint/2010/main" val="1693282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37DEBCA-9322-42C5-E492-4AE28EF3A1C4}"/>
              </a:ext>
            </a:extLst>
          </p:cNvPr>
          <p:cNvSpPr/>
          <p:nvPr userDrawn="1"/>
        </p:nvSpPr>
        <p:spPr>
          <a:xfrm>
            <a:off x="0" y="0"/>
            <a:ext cx="4631377" cy="6858000"/>
          </a:xfrm>
          <a:prstGeom prst="rect">
            <a:avLst/>
          </a:prstGeom>
          <a:solidFill>
            <a:srgbClr val="0D0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CDCDC"/>
              </a:solidFill>
            </a:endParaRPr>
          </a:p>
        </p:txBody>
      </p:sp>
      <p:pic>
        <p:nvPicPr>
          <p:cNvPr id="4" name="Picture 3" descr="Graphical user interface, text, application&#10;&#10;Description automatically generated">
            <a:extLst>
              <a:ext uri="{FF2B5EF4-FFF2-40B4-BE49-F238E27FC236}">
                <a16:creationId xmlns:a16="http://schemas.microsoft.com/office/drawing/2014/main" id="{1CCF6411-E85B-3D7E-257F-B30FF754BDB4}"/>
              </a:ext>
            </a:extLst>
          </p:cNvPr>
          <p:cNvPicPr>
            <a:picLocks noChangeAspect="1"/>
          </p:cNvPicPr>
          <p:nvPr userDrawn="1"/>
        </p:nvPicPr>
        <p:blipFill>
          <a:blip r:embed="rId2"/>
          <a:stretch>
            <a:fillRect/>
          </a:stretch>
        </p:blipFill>
        <p:spPr>
          <a:xfrm>
            <a:off x="108552" y="4867788"/>
            <a:ext cx="3467650" cy="1908625"/>
          </a:xfrm>
          <a:prstGeom prst="rect">
            <a:avLst/>
          </a:prstGeom>
        </p:spPr>
      </p:pic>
      <p:sp>
        <p:nvSpPr>
          <p:cNvPr id="5" name="Text Placeholder 31">
            <a:extLst>
              <a:ext uri="{FF2B5EF4-FFF2-40B4-BE49-F238E27FC236}">
                <a16:creationId xmlns:a16="http://schemas.microsoft.com/office/drawing/2014/main" id="{26338657-0102-8AEE-1029-DCB9AAD1B1A2}"/>
              </a:ext>
            </a:extLst>
          </p:cNvPr>
          <p:cNvSpPr>
            <a:spLocks noGrp="1"/>
          </p:cNvSpPr>
          <p:nvPr>
            <p:ph type="body" sz="quarter" idx="10" hasCustomPrompt="1"/>
          </p:nvPr>
        </p:nvSpPr>
        <p:spPr>
          <a:xfrm>
            <a:off x="524493" y="1385981"/>
            <a:ext cx="3622761" cy="3081516"/>
          </a:xfrm>
          <a:prstGeom prst="rect">
            <a:avLst/>
          </a:prstGeom>
        </p:spPr>
        <p:txBody>
          <a:bodyPr>
            <a:noAutofit/>
          </a:bodyPr>
          <a:lstStyle>
            <a:lvl1pPr>
              <a:defRPr sz="1400">
                <a:solidFill>
                  <a:schemeClr val="bg1"/>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GB" sz="1400">
                <a:solidFill>
                  <a:srgbClr val="DCDCDC"/>
                </a:solidFill>
                <a:latin typeface="Century Gothic" panose="020B0502020202020204" pitchFamily="34" charset="0"/>
              </a:rPr>
              <a:t>Lorem ipsum </a:t>
            </a:r>
            <a:r>
              <a:rPr lang="en-GB" sz="1400" err="1">
                <a:solidFill>
                  <a:srgbClr val="DCDCDC"/>
                </a:solidFill>
                <a:latin typeface="Century Gothic" panose="020B0502020202020204" pitchFamily="34" charset="0"/>
              </a:rPr>
              <a:t>dolor</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adipiscing</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elit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Suspendisse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sodales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risus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hendrerit</a:t>
            </a:r>
            <a:r>
              <a:rPr lang="en-GB" sz="1400">
                <a:solidFill>
                  <a:srgbClr val="DCDCDC"/>
                </a:solidFill>
                <a:latin typeface="Century Gothic" panose="020B0502020202020204" pitchFamily="34" charset="0"/>
              </a:rPr>
              <a:t> semper </a:t>
            </a:r>
            <a:r>
              <a:rPr lang="en-GB" sz="1400" err="1">
                <a:solidFill>
                  <a:srgbClr val="DCDCDC"/>
                </a:solidFill>
                <a:latin typeface="Century Gothic" panose="020B0502020202020204" pitchFamily="34" charset="0"/>
              </a:rPr>
              <a:t>fringilla</a:t>
            </a:r>
            <a:r>
              <a:rPr lang="en-GB" sz="1400">
                <a:solidFill>
                  <a:srgbClr val="DCDCDC"/>
                </a:solidFill>
                <a:latin typeface="Century Gothic" panose="020B0502020202020204" pitchFamily="34" charset="0"/>
              </a:rPr>
              <a:t>. Nunc </a:t>
            </a:r>
            <a:r>
              <a:rPr lang="en-GB" sz="1400" err="1">
                <a:solidFill>
                  <a:srgbClr val="DCDCDC"/>
                </a:solidFill>
                <a:latin typeface="Century Gothic" panose="020B0502020202020204" pitchFamily="34" charset="0"/>
              </a:rPr>
              <a:t>mollis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venenatis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Donec </a:t>
            </a:r>
            <a:r>
              <a:rPr lang="en-GB" sz="1400" err="1">
                <a:solidFill>
                  <a:srgbClr val="DCDCDC"/>
                </a:solidFill>
                <a:latin typeface="Century Gothic" panose="020B0502020202020204" pitchFamily="34" charset="0"/>
              </a:rPr>
              <a:t>volutpat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ipsum ac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Cras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sapien</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faucibus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erat</a:t>
            </a:r>
            <a:r>
              <a:rPr lang="en-GB" sz="1400">
                <a:solidFill>
                  <a:srgbClr val="DCDCDC"/>
                </a:solidFill>
                <a:latin typeface="Century Gothic" panose="020B0502020202020204" pitchFamily="34" charset="0"/>
              </a:rPr>
              <a:t> pulvinar et. Nunc </a:t>
            </a:r>
            <a:r>
              <a:rPr lang="en-GB" sz="1400" err="1">
                <a:solidFill>
                  <a:srgbClr val="DCDCDC"/>
                </a:solidFill>
                <a:latin typeface="Century Gothic" panose="020B0502020202020204" pitchFamily="34" charset="0"/>
              </a:rPr>
              <a:t>blandit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laoreet</a:t>
            </a:r>
            <a:r>
              <a:rPr lang="en-GB" sz="1400">
                <a:solidFill>
                  <a:srgbClr val="DCDCDC"/>
                </a:solidFill>
                <a:latin typeface="Century Gothic" panose="020B0502020202020204" pitchFamily="34" charset="0"/>
              </a:rPr>
              <a:t>. Aenean non </a:t>
            </a:r>
            <a:r>
              <a:rPr lang="en-GB" sz="1400" err="1">
                <a:solidFill>
                  <a:srgbClr val="DCDCDC"/>
                </a:solidFill>
                <a:latin typeface="Century Gothic" panose="020B0502020202020204" pitchFamily="34" charset="0"/>
              </a:rPr>
              <a:t>orci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congue</a:t>
            </a:r>
            <a:r>
              <a:rPr lang="en-GB" sz="1400">
                <a:solidFill>
                  <a:srgbClr val="DCDCDC"/>
                </a:solidFill>
                <a:latin typeface="Century Gothic" panose="020B0502020202020204" pitchFamily="34" charset="0"/>
              </a:rPr>
              <a:t> eros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dignissim</a:t>
            </a:r>
            <a:r>
              <a:rPr lang="en-GB" sz="1400">
                <a:solidFill>
                  <a:srgbClr val="DCDCDC"/>
                </a:solidFill>
                <a:latin typeface="Century Gothic" panose="020B0502020202020204" pitchFamily="34" charset="0"/>
              </a:rPr>
              <a:t>. Integer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in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mattis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Aliquam</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interdum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quam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Pellentesque</a:t>
            </a:r>
            <a:r>
              <a:rPr lang="en-GB" sz="1400">
                <a:solidFill>
                  <a:srgbClr val="DCDCDC"/>
                </a:solidFill>
                <a:latin typeface="Century Gothic" panose="020B0502020202020204" pitchFamily="34" charset="0"/>
              </a:rPr>
              <a:t> habitant </a:t>
            </a:r>
            <a:r>
              <a:rPr lang="en-GB" sz="1400" err="1">
                <a:solidFill>
                  <a:srgbClr val="DCDCDC"/>
                </a:solidFill>
                <a:latin typeface="Century Gothic" panose="020B0502020202020204" pitchFamily="34" charset="0"/>
              </a:rPr>
              <a:t>morbi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senectus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netus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malesuada</a:t>
            </a:r>
            <a:r>
              <a:rPr lang="en-GB" sz="1400">
                <a:solidFill>
                  <a:srgbClr val="DCDCDC"/>
                </a:solidFill>
                <a:latin typeface="Century Gothic" panose="020B0502020202020204" pitchFamily="34" charset="0"/>
              </a:rPr>
              <a:t> fames ac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egestas</a:t>
            </a:r>
            <a:r>
              <a:rPr lang="en-GB" sz="1400">
                <a:solidFill>
                  <a:srgbClr val="DCDCDC"/>
                </a:solidFill>
                <a:latin typeface="Century Gothic" panose="020B0502020202020204" pitchFamily="34" charset="0"/>
              </a:rPr>
              <a:t>. Maecenas non cursus </a:t>
            </a:r>
            <a:r>
              <a:rPr lang="en-GB" sz="1400" err="1">
                <a:solidFill>
                  <a:srgbClr val="DCDCDC"/>
                </a:solidFill>
                <a:latin typeface="Century Gothic" panose="020B0502020202020204" pitchFamily="34" charset="0"/>
              </a:rPr>
              <a:t>purus</a:t>
            </a:r>
            <a:r>
              <a:rPr lang="en-GB" sz="1400">
                <a:solidFill>
                  <a:srgbClr val="DCDCDC"/>
                </a:solidFill>
                <a:latin typeface="Century Gothic" panose="020B0502020202020204" pitchFamily="34" charset="0"/>
              </a:rPr>
              <a:t>.</a:t>
            </a:r>
            <a:endParaRPr lang="en-US" sz="1200">
              <a:solidFill>
                <a:srgbClr val="DCDCDC"/>
              </a:solidFill>
              <a:latin typeface="Century Gothic" panose="020B0502020202020204" pitchFamily="34" charset="0"/>
            </a:endParaRPr>
          </a:p>
        </p:txBody>
      </p:sp>
      <p:sp>
        <p:nvSpPr>
          <p:cNvPr id="6" name="Text Placeholder 31">
            <a:extLst>
              <a:ext uri="{FF2B5EF4-FFF2-40B4-BE49-F238E27FC236}">
                <a16:creationId xmlns:a16="http://schemas.microsoft.com/office/drawing/2014/main" id="{2EEEAB27-60B7-BDD0-9B49-84769A109027}"/>
              </a:ext>
            </a:extLst>
          </p:cNvPr>
          <p:cNvSpPr>
            <a:spLocks noGrp="1"/>
          </p:cNvSpPr>
          <p:nvPr>
            <p:ph type="body" sz="quarter" idx="11" hasCustomPrompt="1"/>
          </p:nvPr>
        </p:nvSpPr>
        <p:spPr>
          <a:xfrm>
            <a:off x="524493" y="539803"/>
            <a:ext cx="3622761" cy="573637"/>
          </a:xfrm>
          <a:prstGeom prst="rect">
            <a:avLst/>
          </a:prstGeom>
        </p:spPr>
        <p:txBody>
          <a:bodyPr>
            <a:noAutofit/>
          </a:bodyPr>
          <a:lstStyle>
            <a:lvl1pPr>
              <a:defRPr sz="4000" b="1">
                <a:solidFill>
                  <a:schemeClr val="bg1"/>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Heading</a:t>
            </a:r>
          </a:p>
        </p:txBody>
      </p:sp>
      <p:sp>
        <p:nvSpPr>
          <p:cNvPr id="8" name="Picture Placeholder 7">
            <a:extLst>
              <a:ext uri="{FF2B5EF4-FFF2-40B4-BE49-F238E27FC236}">
                <a16:creationId xmlns:a16="http://schemas.microsoft.com/office/drawing/2014/main" id="{9F2B578C-720E-9D6B-8E48-9A00F1EB9F37}"/>
              </a:ext>
            </a:extLst>
          </p:cNvPr>
          <p:cNvSpPr>
            <a:spLocks noGrp="1"/>
          </p:cNvSpPr>
          <p:nvPr>
            <p:ph type="pic" sz="quarter" idx="12"/>
          </p:nvPr>
        </p:nvSpPr>
        <p:spPr>
          <a:xfrm>
            <a:off x="4630738" y="0"/>
            <a:ext cx="7561262" cy="6858000"/>
          </a:xfrm>
          <a:prstGeom prst="rect">
            <a:avLst/>
          </a:prstGeom>
        </p:spPr>
        <p:txBody>
          <a:bodyPr/>
          <a:lstStyle/>
          <a:p>
            <a:endParaRPr lang="en-US"/>
          </a:p>
        </p:txBody>
      </p:sp>
    </p:spTree>
    <p:extLst>
      <p:ext uri="{BB962C8B-B14F-4D97-AF65-F5344CB8AC3E}">
        <p14:creationId xmlns:p14="http://schemas.microsoft.com/office/powerpoint/2010/main" val="258051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37DEBCA-9322-42C5-E492-4AE28EF3A1C4}"/>
              </a:ext>
            </a:extLst>
          </p:cNvPr>
          <p:cNvSpPr/>
          <p:nvPr userDrawn="1"/>
        </p:nvSpPr>
        <p:spPr>
          <a:xfrm>
            <a:off x="7560623" y="0"/>
            <a:ext cx="4631377" cy="6858000"/>
          </a:xfrm>
          <a:prstGeom prst="rect">
            <a:avLst/>
          </a:prstGeom>
          <a:solidFill>
            <a:srgbClr val="38D2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CDCDC"/>
              </a:solidFill>
            </a:endParaRPr>
          </a:p>
        </p:txBody>
      </p:sp>
      <p:sp>
        <p:nvSpPr>
          <p:cNvPr id="8" name="Picture Placeholder 7">
            <a:extLst>
              <a:ext uri="{FF2B5EF4-FFF2-40B4-BE49-F238E27FC236}">
                <a16:creationId xmlns:a16="http://schemas.microsoft.com/office/drawing/2014/main" id="{9F2B578C-720E-9D6B-8E48-9A00F1EB9F37}"/>
              </a:ext>
            </a:extLst>
          </p:cNvPr>
          <p:cNvSpPr>
            <a:spLocks noGrp="1"/>
          </p:cNvSpPr>
          <p:nvPr>
            <p:ph type="pic" sz="quarter" idx="12"/>
          </p:nvPr>
        </p:nvSpPr>
        <p:spPr>
          <a:xfrm>
            <a:off x="0" y="0"/>
            <a:ext cx="7561262" cy="6858000"/>
          </a:xfrm>
          <a:prstGeom prst="rect">
            <a:avLst/>
          </a:prstGeom>
        </p:spPr>
        <p:txBody>
          <a:bodyPr/>
          <a:lstStyle/>
          <a:p>
            <a:endParaRPr lang="en-US"/>
          </a:p>
        </p:txBody>
      </p:sp>
      <p:pic>
        <p:nvPicPr>
          <p:cNvPr id="7" name="Picture 6" descr="Graphical user interface, text, application&#10;&#10;Description automatically generated">
            <a:extLst>
              <a:ext uri="{FF2B5EF4-FFF2-40B4-BE49-F238E27FC236}">
                <a16:creationId xmlns:a16="http://schemas.microsoft.com/office/drawing/2014/main" id="{CC49CC0A-39AE-10CF-3BA7-F9DF06E486D9}"/>
              </a:ext>
            </a:extLst>
          </p:cNvPr>
          <p:cNvPicPr>
            <a:picLocks noChangeAspect="1"/>
          </p:cNvPicPr>
          <p:nvPr userDrawn="1"/>
        </p:nvPicPr>
        <p:blipFill>
          <a:blip r:embed="rId2"/>
          <a:stretch>
            <a:fillRect/>
          </a:stretch>
        </p:blipFill>
        <p:spPr>
          <a:xfrm>
            <a:off x="8575455" y="4839286"/>
            <a:ext cx="3616545" cy="1990578"/>
          </a:xfrm>
          <a:prstGeom prst="rect">
            <a:avLst/>
          </a:prstGeom>
        </p:spPr>
      </p:pic>
      <p:sp>
        <p:nvSpPr>
          <p:cNvPr id="9" name="Text Placeholder 11">
            <a:extLst>
              <a:ext uri="{FF2B5EF4-FFF2-40B4-BE49-F238E27FC236}">
                <a16:creationId xmlns:a16="http://schemas.microsoft.com/office/drawing/2014/main" id="{6A2E95D6-6354-298B-5A81-4290270E88B6}"/>
              </a:ext>
            </a:extLst>
          </p:cNvPr>
          <p:cNvSpPr>
            <a:spLocks noGrp="1"/>
          </p:cNvSpPr>
          <p:nvPr>
            <p:ph type="body" sz="quarter" idx="11" hasCustomPrompt="1"/>
          </p:nvPr>
        </p:nvSpPr>
        <p:spPr>
          <a:xfrm>
            <a:off x="7927709" y="487064"/>
            <a:ext cx="3720993" cy="740845"/>
          </a:xfrm>
          <a:prstGeom prst="rect">
            <a:avLst/>
          </a:prstGeom>
        </p:spPr>
        <p:txBody>
          <a:bodyPr>
            <a:normAutofit/>
          </a:bodyPr>
          <a:lstStyle>
            <a:lvl1pPr>
              <a:defRPr sz="4000" b="1">
                <a:latin typeface="Century Gothic" panose="020B0502020202020204" pitchFamily="34" charset="0"/>
              </a:defRPr>
            </a:lvl1pPr>
          </a:lstStyle>
          <a:p>
            <a:pPr lvl="0"/>
            <a:r>
              <a:rPr lang="en-US"/>
              <a:t>Heading</a:t>
            </a:r>
          </a:p>
        </p:txBody>
      </p:sp>
      <p:sp>
        <p:nvSpPr>
          <p:cNvPr id="11" name="Text Placeholder 10">
            <a:extLst>
              <a:ext uri="{FF2B5EF4-FFF2-40B4-BE49-F238E27FC236}">
                <a16:creationId xmlns:a16="http://schemas.microsoft.com/office/drawing/2014/main" id="{D4187BA6-6E1A-4D98-72DB-5A72A245B35D}"/>
              </a:ext>
            </a:extLst>
          </p:cNvPr>
          <p:cNvSpPr>
            <a:spLocks noGrp="1"/>
          </p:cNvSpPr>
          <p:nvPr>
            <p:ph type="body" sz="quarter" idx="13" hasCustomPrompt="1"/>
          </p:nvPr>
        </p:nvSpPr>
        <p:spPr>
          <a:xfrm>
            <a:off x="7927975" y="1382713"/>
            <a:ext cx="3994150" cy="3622675"/>
          </a:xfrm>
        </p:spPr>
        <p:txBody>
          <a:bodyPr>
            <a:normAutofit/>
          </a:bodyPr>
          <a:lstStyle>
            <a:lvl1pPr>
              <a:defRPr sz="1400">
                <a:latin typeface="Century Gothic" panose="020B0502020202020204" pitchFamily="34" charset="0"/>
              </a:defRPr>
            </a:lvl1pPr>
          </a:lstStyle>
          <a:p>
            <a:pPr lvl="0"/>
            <a:r>
              <a:rPr lang="en-US"/>
              <a:t>Text here</a:t>
            </a:r>
          </a:p>
        </p:txBody>
      </p:sp>
    </p:spTree>
    <p:extLst>
      <p:ext uri="{BB962C8B-B14F-4D97-AF65-F5344CB8AC3E}">
        <p14:creationId xmlns:p14="http://schemas.microsoft.com/office/powerpoint/2010/main" val="119719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886DD8-5E44-FEB5-5302-C92AEEEB0080}"/>
              </a:ext>
            </a:extLst>
          </p:cNvPr>
          <p:cNvSpPr>
            <a:spLocks noGrp="1"/>
          </p:cNvSpPr>
          <p:nvPr>
            <p:ph type="title"/>
          </p:nvPr>
        </p:nvSpPr>
        <p:spPr>
          <a:xfrm>
            <a:off x="457200" y="600891"/>
            <a:ext cx="10896600" cy="1123406"/>
          </a:xfrm>
          <a:prstGeom prst="rect">
            <a:avLst/>
          </a:prstGeom>
        </p:spPr>
        <p:txBody>
          <a:bodyPr vert="horz" lIns="91440" tIns="45720" rIns="91440" bIns="45720" rtlCol="0" anchor="ctr">
            <a:noAutofit/>
          </a:bodyPr>
          <a:lstStyle/>
          <a:p>
            <a:r>
              <a:rPr lang="en-GB"/>
              <a:t>Click to edit Master title style</a:t>
            </a:r>
            <a:endParaRPr lang="en-US"/>
          </a:p>
        </p:txBody>
      </p:sp>
      <p:sp>
        <p:nvSpPr>
          <p:cNvPr id="9" name="Text Placeholder 8">
            <a:extLst>
              <a:ext uri="{FF2B5EF4-FFF2-40B4-BE49-F238E27FC236}">
                <a16:creationId xmlns:a16="http://schemas.microsoft.com/office/drawing/2014/main" id="{CEC0889D-ED46-31D0-7B6D-B1297B8538A9}"/>
              </a:ext>
            </a:extLst>
          </p:cNvPr>
          <p:cNvSpPr>
            <a:spLocks noGrp="1"/>
          </p:cNvSpPr>
          <p:nvPr>
            <p:ph type="body" idx="1"/>
          </p:nvPr>
        </p:nvSpPr>
        <p:spPr>
          <a:xfrm>
            <a:off x="457200" y="1825625"/>
            <a:ext cx="10896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273363549"/>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64" r:id="rId4"/>
    <p:sldLayoutId id="2147483666" r:id="rId5"/>
    <p:sldLayoutId id="2147483667" r:id="rId6"/>
    <p:sldLayoutId id="2147483668" r:id="rId7"/>
    <p:sldLayoutId id="2147483670" r:id="rId8"/>
    <p:sldLayoutId id="2147483672" r:id="rId9"/>
    <p:sldLayoutId id="2147483673" r:id="rId10"/>
    <p:sldLayoutId id="2147483650" r:id="rId11"/>
    <p:sldLayoutId id="2147483674" r:id="rId12"/>
  </p:sldLayoutIdLst>
  <p:txStyles>
    <p:titleStyle>
      <a:lvl1pPr algn="l" defTabSz="914400" rtl="0" eaLnBrk="1" latinLnBrk="0" hangingPunct="1">
        <a:lnSpc>
          <a:spcPct val="90000"/>
        </a:lnSpc>
        <a:spcBef>
          <a:spcPct val="0"/>
        </a:spcBef>
        <a:buNone/>
        <a:defRPr sz="4800" b="1" kern="1200">
          <a:solidFill>
            <a:srgbClr val="0D0B23"/>
          </a:solidFill>
          <a:latin typeface="Century Gothic" panose="020B0502020202020204" pitchFamily="34"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0D0B23"/>
          </a:solidFill>
          <a:latin typeface="Georgia" panose="02040502050405020303" pitchFamily="18" charset="0"/>
          <a:ea typeface="+mn-ea"/>
          <a:cs typeface="+mn-cs"/>
        </a:defRPr>
      </a:lvl1pPr>
      <a:lvl2pPr marL="742950" indent="-285750" algn="l" defTabSz="914400" rtl="0" eaLnBrk="1" latinLnBrk="0" hangingPunct="1">
        <a:lnSpc>
          <a:spcPct val="90000"/>
        </a:lnSpc>
        <a:spcBef>
          <a:spcPts val="500"/>
        </a:spcBef>
        <a:buFont typeface="Arial" panose="020B0604020202020204" pitchFamily="34" charset="0"/>
        <a:buChar char="•"/>
        <a:defRPr sz="1400" kern="1200">
          <a:solidFill>
            <a:srgbClr val="0D0B23"/>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rgbClr val="0D0B23"/>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rgbClr val="0D0B23"/>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rgbClr val="0D0B23"/>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14.png"/></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D0B23"/>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8EBE2D4-BED1-159E-42C3-516CDFEBF038}"/>
              </a:ext>
            </a:extLst>
          </p:cNvPr>
          <p:cNvSpPr txBox="1"/>
          <p:nvPr/>
        </p:nvSpPr>
        <p:spPr>
          <a:xfrm>
            <a:off x="403762" y="674559"/>
            <a:ext cx="11294069" cy="923330"/>
          </a:xfrm>
          <a:prstGeom prst="rect">
            <a:avLst/>
          </a:prstGeom>
          <a:noFill/>
        </p:spPr>
        <p:txBody>
          <a:bodyPr wrap="square" rtlCol="0">
            <a:spAutoFit/>
          </a:bodyPr>
          <a:lstStyle/>
          <a:p>
            <a:r>
              <a:rPr lang="en-US" sz="5400" b="1" dirty="0">
                <a:solidFill>
                  <a:srgbClr val="38D2D5"/>
                </a:solidFill>
                <a:latin typeface="Century Gothic" panose="020B0502020202020204" pitchFamily="34" charset="0"/>
              </a:rPr>
              <a:t>Talk Boost KS2</a:t>
            </a:r>
          </a:p>
        </p:txBody>
      </p:sp>
      <p:sp>
        <p:nvSpPr>
          <p:cNvPr id="7" name="TextBox 6">
            <a:extLst>
              <a:ext uri="{FF2B5EF4-FFF2-40B4-BE49-F238E27FC236}">
                <a16:creationId xmlns:a16="http://schemas.microsoft.com/office/drawing/2014/main" id="{68E142C9-4DC6-E7B8-1A3E-1C7495B13F32}"/>
              </a:ext>
            </a:extLst>
          </p:cNvPr>
          <p:cNvSpPr txBox="1"/>
          <p:nvPr/>
        </p:nvSpPr>
        <p:spPr>
          <a:xfrm>
            <a:off x="427512" y="1813606"/>
            <a:ext cx="5185888" cy="646331"/>
          </a:xfrm>
          <a:prstGeom prst="rect">
            <a:avLst/>
          </a:prstGeom>
          <a:noFill/>
        </p:spPr>
        <p:txBody>
          <a:bodyPr wrap="square" rtlCol="0">
            <a:spAutoFit/>
          </a:bodyPr>
          <a:lstStyle/>
          <a:p>
            <a:r>
              <a:rPr lang="en-US" sz="3600" dirty="0">
                <a:solidFill>
                  <a:schemeClr val="bg1"/>
                </a:solidFill>
                <a:latin typeface="Georgia" panose="02040502050405020303" pitchFamily="18" charset="0"/>
              </a:rPr>
              <a:t>Overview</a:t>
            </a:r>
          </a:p>
        </p:txBody>
      </p:sp>
      <p:pic>
        <p:nvPicPr>
          <p:cNvPr id="20" name="Picture 19" descr="Icon&#10;&#10;Description automatically generated">
            <a:extLst>
              <a:ext uri="{FF2B5EF4-FFF2-40B4-BE49-F238E27FC236}">
                <a16:creationId xmlns:a16="http://schemas.microsoft.com/office/drawing/2014/main" id="{3EFB3A14-56C8-5429-E4D5-ACC39140A2CD}"/>
              </a:ext>
            </a:extLst>
          </p:cNvPr>
          <p:cNvPicPr>
            <a:picLocks noChangeAspect="1"/>
          </p:cNvPicPr>
          <p:nvPr/>
        </p:nvPicPr>
        <p:blipFill>
          <a:blip r:embed="rId3"/>
          <a:stretch>
            <a:fillRect/>
          </a:stretch>
        </p:blipFill>
        <p:spPr>
          <a:xfrm>
            <a:off x="1250444" y="3444197"/>
            <a:ext cx="300382" cy="300382"/>
          </a:xfrm>
          <a:prstGeom prst="rect">
            <a:avLst/>
          </a:prstGeom>
        </p:spPr>
      </p:pic>
      <p:pic>
        <p:nvPicPr>
          <p:cNvPr id="21" name="Picture 20" descr="Icon&#10;&#10;Description automatically generated">
            <a:extLst>
              <a:ext uri="{FF2B5EF4-FFF2-40B4-BE49-F238E27FC236}">
                <a16:creationId xmlns:a16="http://schemas.microsoft.com/office/drawing/2014/main" id="{81336C30-706C-1091-9A57-E1CC0A7F515C}"/>
              </a:ext>
            </a:extLst>
          </p:cNvPr>
          <p:cNvPicPr>
            <a:picLocks noChangeAspect="1"/>
          </p:cNvPicPr>
          <p:nvPr/>
        </p:nvPicPr>
        <p:blipFill>
          <a:blip r:embed="rId4"/>
          <a:stretch>
            <a:fillRect/>
          </a:stretch>
        </p:blipFill>
        <p:spPr>
          <a:xfrm>
            <a:off x="858028" y="3420669"/>
            <a:ext cx="347438" cy="347438"/>
          </a:xfrm>
          <a:prstGeom prst="rect">
            <a:avLst/>
          </a:prstGeom>
        </p:spPr>
      </p:pic>
      <p:pic>
        <p:nvPicPr>
          <p:cNvPr id="23" name="Picture 22" descr="Logo, icon&#10;&#10;Description automatically generated">
            <a:extLst>
              <a:ext uri="{FF2B5EF4-FFF2-40B4-BE49-F238E27FC236}">
                <a16:creationId xmlns:a16="http://schemas.microsoft.com/office/drawing/2014/main" id="{96ADA1E6-5C75-D124-1355-A6CF4EB4A59C}"/>
              </a:ext>
            </a:extLst>
          </p:cNvPr>
          <p:cNvPicPr>
            <a:picLocks noChangeAspect="1"/>
          </p:cNvPicPr>
          <p:nvPr/>
        </p:nvPicPr>
        <p:blipFill>
          <a:blip r:embed="rId5"/>
          <a:stretch>
            <a:fillRect/>
          </a:stretch>
        </p:blipFill>
        <p:spPr>
          <a:xfrm>
            <a:off x="1595804" y="3402943"/>
            <a:ext cx="382891" cy="382891"/>
          </a:xfrm>
          <a:prstGeom prst="rect">
            <a:avLst/>
          </a:prstGeom>
        </p:spPr>
      </p:pic>
      <p:pic>
        <p:nvPicPr>
          <p:cNvPr id="24" name="Picture 23" descr="Icon&#10;&#10;Description automatically generated">
            <a:extLst>
              <a:ext uri="{FF2B5EF4-FFF2-40B4-BE49-F238E27FC236}">
                <a16:creationId xmlns:a16="http://schemas.microsoft.com/office/drawing/2014/main" id="{B84E2D34-987E-F2E2-3D66-FFFBDB7EA884}"/>
              </a:ext>
            </a:extLst>
          </p:cNvPr>
          <p:cNvPicPr>
            <a:picLocks noChangeAspect="1"/>
          </p:cNvPicPr>
          <p:nvPr/>
        </p:nvPicPr>
        <p:blipFill>
          <a:blip r:embed="rId6"/>
          <a:stretch>
            <a:fillRect/>
          </a:stretch>
        </p:blipFill>
        <p:spPr>
          <a:xfrm>
            <a:off x="494169" y="3418221"/>
            <a:ext cx="352334" cy="352334"/>
          </a:xfrm>
          <a:prstGeom prst="rect">
            <a:avLst/>
          </a:prstGeom>
        </p:spPr>
      </p:pic>
      <p:sp>
        <p:nvSpPr>
          <p:cNvPr id="27" name="TextBox 26">
            <a:extLst>
              <a:ext uri="{FF2B5EF4-FFF2-40B4-BE49-F238E27FC236}">
                <a16:creationId xmlns:a16="http://schemas.microsoft.com/office/drawing/2014/main" id="{F5507572-88DF-C662-94F5-B478FE8C9F9E}"/>
              </a:ext>
            </a:extLst>
          </p:cNvPr>
          <p:cNvSpPr txBox="1"/>
          <p:nvPr/>
        </p:nvSpPr>
        <p:spPr>
          <a:xfrm>
            <a:off x="438487" y="2524675"/>
            <a:ext cx="3302240" cy="338554"/>
          </a:xfrm>
          <a:prstGeom prst="rect">
            <a:avLst/>
          </a:prstGeom>
          <a:noFill/>
        </p:spPr>
        <p:txBody>
          <a:bodyPr wrap="square" rtlCol="0">
            <a:spAutoFit/>
          </a:bodyPr>
          <a:lstStyle/>
          <a:p>
            <a:r>
              <a:rPr lang="en-US" sz="1600" b="1">
                <a:solidFill>
                  <a:srgbClr val="38D2D5"/>
                </a:solidFill>
                <a:latin typeface="Century Gothic" panose="020B0502020202020204" pitchFamily="34" charset="0"/>
              </a:rPr>
              <a:t>speechandlanguage.org.uk</a:t>
            </a:r>
          </a:p>
        </p:txBody>
      </p:sp>
      <p:sp>
        <p:nvSpPr>
          <p:cNvPr id="15" name="TextBox 14">
            <a:extLst>
              <a:ext uri="{FF2B5EF4-FFF2-40B4-BE49-F238E27FC236}">
                <a16:creationId xmlns:a16="http://schemas.microsoft.com/office/drawing/2014/main" id="{34774DC0-D7C3-115B-1E87-DFB997ADD760}"/>
              </a:ext>
            </a:extLst>
          </p:cNvPr>
          <p:cNvSpPr txBox="1"/>
          <p:nvPr/>
        </p:nvSpPr>
        <p:spPr>
          <a:xfrm>
            <a:off x="427512" y="3013935"/>
            <a:ext cx="2840621" cy="307777"/>
          </a:xfrm>
          <a:prstGeom prst="rect">
            <a:avLst/>
          </a:prstGeom>
          <a:noFill/>
        </p:spPr>
        <p:txBody>
          <a:bodyPr wrap="square" rtlCol="0">
            <a:spAutoFit/>
          </a:bodyPr>
          <a:lstStyle/>
          <a:p>
            <a:r>
              <a:rPr lang="en-GB" sz="1400" b="1">
                <a:solidFill>
                  <a:schemeClr val="bg1"/>
                </a:solidFill>
              </a:rPr>
              <a:t>Follow us @SpeechAndLangUK</a:t>
            </a:r>
            <a:endParaRPr lang="en-US" sz="1200" b="1">
              <a:solidFill>
                <a:schemeClr val="bg1"/>
              </a:solidFill>
              <a:latin typeface="Century Gothic" panose="020B0502020202020204" pitchFamily="34" charset="0"/>
            </a:endParaRPr>
          </a:p>
        </p:txBody>
      </p:sp>
    </p:spTree>
    <p:extLst>
      <p:ext uri="{BB962C8B-B14F-4D97-AF65-F5344CB8AC3E}">
        <p14:creationId xmlns:p14="http://schemas.microsoft.com/office/powerpoint/2010/main" val="3824190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3">
            <a:extLst>
              <a:ext uri="{FF2B5EF4-FFF2-40B4-BE49-F238E27FC236}">
                <a16:creationId xmlns:a16="http://schemas.microsoft.com/office/drawing/2014/main" id="{B57266F0-621A-B7D8-5061-9B6BEB83FCC8}"/>
              </a:ext>
            </a:extLst>
          </p:cNvPr>
          <p:cNvSpPr/>
          <p:nvPr/>
        </p:nvSpPr>
        <p:spPr>
          <a:xfrm>
            <a:off x="2399994" y="2472143"/>
            <a:ext cx="2232025" cy="1302610"/>
          </a:xfrm>
          <a:prstGeom prst="wedgeRoundRectCallout">
            <a:avLst>
              <a:gd name="adj1" fmla="val 79354"/>
              <a:gd name="adj2" fmla="val 37638"/>
              <a:gd name="adj3" fmla="val 16667"/>
            </a:avLst>
          </a:prstGeom>
          <a:noFill/>
          <a:ln w="38100">
            <a:solidFill>
              <a:srgbClr val="38D2D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b="1" dirty="0">
                <a:solidFill>
                  <a:srgbClr val="0D0B23"/>
                </a:solidFill>
              </a:rPr>
              <a:t>Really trying hard and rarely needs reminding</a:t>
            </a:r>
          </a:p>
        </p:txBody>
      </p:sp>
      <p:sp>
        <p:nvSpPr>
          <p:cNvPr id="5" name="Rounded Rectangular Callout 4">
            <a:extLst>
              <a:ext uri="{FF2B5EF4-FFF2-40B4-BE49-F238E27FC236}">
                <a16:creationId xmlns:a16="http://schemas.microsoft.com/office/drawing/2014/main" id="{2F89E82D-BC3C-613B-66E1-3C60A4893DBC}"/>
              </a:ext>
            </a:extLst>
          </p:cNvPr>
          <p:cNvSpPr/>
          <p:nvPr/>
        </p:nvSpPr>
        <p:spPr>
          <a:xfrm>
            <a:off x="7965929" y="868681"/>
            <a:ext cx="2511425" cy="1410110"/>
          </a:xfrm>
          <a:prstGeom prst="wedgeRoundRectCallout">
            <a:avLst>
              <a:gd name="adj1" fmla="val 39872"/>
              <a:gd name="adj2" fmla="val 111267"/>
              <a:gd name="adj3" fmla="val 16667"/>
            </a:avLst>
          </a:prstGeom>
          <a:noFill/>
          <a:ln w="38100">
            <a:solidFill>
              <a:srgbClr val="38D2D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b="1" dirty="0">
                <a:solidFill>
                  <a:srgbClr val="0D0B23"/>
                </a:solidFill>
              </a:rPr>
              <a:t>Asks really relevant questions now</a:t>
            </a:r>
          </a:p>
        </p:txBody>
      </p:sp>
      <p:sp>
        <p:nvSpPr>
          <p:cNvPr id="6" name="Rounded Rectangular Callout 5">
            <a:extLst>
              <a:ext uri="{FF2B5EF4-FFF2-40B4-BE49-F238E27FC236}">
                <a16:creationId xmlns:a16="http://schemas.microsoft.com/office/drawing/2014/main" id="{E41CC077-8F7D-EFE7-3E91-459E9E54AEE8}"/>
              </a:ext>
            </a:extLst>
          </p:cNvPr>
          <p:cNvSpPr/>
          <p:nvPr/>
        </p:nvSpPr>
        <p:spPr>
          <a:xfrm>
            <a:off x="4780451" y="512812"/>
            <a:ext cx="2511425" cy="1765978"/>
          </a:xfrm>
          <a:prstGeom prst="wedgeRoundRectCallout">
            <a:avLst>
              <a:gd name="adj1" fmla="val -72160"/>
              <a:gd name="adj2" fmla="val 12777"/>
              <a:gd name="adj3" fmla="val 16667"/>
            </a:avLst>
          </a:prstGeom>
          <a:noFill/>
          <a:ln w="38100">
            <a:solidFill>
              <a:srgbClr val="38D2D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b="1" dirty="0">
                <a:solidFill>
                  <a:srgbClr val="0D0B23"/>
                </a:solidFill>
              </a:rPr>
              <a:t>Very good at role taking; inputs a lot more now</a:t>
            </a:r>
          </a:p>
        </p:txBody>
      </p:sp>
      <p:sp>
        <p:nvSpPr>
          <p:cNvPr id="7" name="Rounded Rectangular Callout 6">
            <a:extLst>
              <a:ext uri="{FF2B5EF4-FFF2-40B4-BE49-F238E27FC236}">
                <a16:creationId xmlns:a16="http://schemas.microsoft.com/office/drawing/2014/main" id="{9BB496FC-2690-F187-0BF5-04E4C9ECF680}"/>
              </a:ext>
            </a:extLst>
          </p:cNvPr>
          <p:cNvSpPr/>
          <p:nvPr/>
        </p:nvSpPr>
        <p:spPr>
          <a:xfrm>
            <a:off x="6301276" y="2755582"/>
            <a:ext cx="2511425" cy="1615059"/>
          </a:xfrm>
          <a:prstGeom prst="wedgeRoundRectCallout">
            <a:avLst>
              <a:gd name="adj1" fmla="val -40541"/>
              <a:gd name="adj2" fmla="val 90209"/>
              <a:gd name="adj3" fmla="val 16667"/>
            </a:avLst>
          </a:prstGeom>
          <a:noFill/>
          <a:ln w="38100">
            <a:solidFill>
              <a:srgbClr val="38D2D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b="1" dirty="0">
                <a:solidFill>
                  <a:srgbClr val="0D0B23"/>
                </a:solidFill>
              </a:rPr>
              <a:t>So much better...at telling us when she’s stuck</a:t>
            </a:r>
          </a:p>
        </p:txBody>
      </p:sp>
      <p:sp>
        <p:nvSpPr>
          <p:cNvPr id="8" name="Rounded Rectangular Callout 7">
            <a:extLst>
              <a:ext uri="{FF2B5EF4-FFF2-40B4-BE49-F238E27FC236}">
                <a16:creationId xmlns:a16="http://schemas.microsoft.com/office/drawing/2014/main" id="{5141A563-C70C-6605-CB89-F1B4D8B61A73}"/>
              </a:ext>
            </a:extLst>
          </p:cNvPr>
          <p:cNvSpPr/>
          <p:nvPr/>
        </p:nvSpPr>
        <p:spPr>
          <a:xfrm>
            <a:off x="9397060" y="3781963"/>
            <a:ext cx="2160588" cy="1215157"/>
          </a:xfrm>
          <a:prstGeom prst="wedgeRoundRectCallout">
            <a:avLst>
              <a:gd name="adj1" fmla="val 37404"/>
              <a:gd name="adj2" fmla="val -100057"/>
              <a:gd name="adj3" fmla="val 16667"/>
            </a:avLst>
          </a:prstGeom>
          <a:noFill/>
          <a:ln w="38100">
            <a:solidFill>
              <a:srgbClr val="38D2D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b="1" dirty="0">
                <a:solidFill>
                  <a:srgbClr val="0D0B23"/>
                </a:solidFill>
              </a:rPr>
              <a:t>Story writing really improved</a:t>
            </a:r>
          </a:p>
        </p:txBody>
      </p:sp>
      <p:sp>
        <p:nvSpPr>
          <p:cNvPr id="9" name="Rounded Rectangular Callout 8">
            <a:extLst>
              <a:ext uri="{FF2B5EF4-FFF2-40B4-BE49-F238E27FC236}">
                <a16:creationId xmlns:a16="http://schemas.microsoft.com/office/drawing/2014/main" id="{C47F6794-1635-291B-923E-427074172104}"/>
              </a:ext>
            </a:extLst>
          </p:cNvPr>
          <p:cNvSpPr/>
          <p:nvPr/>
        </p:nvSpPr>
        <p:spPr>
          <a:xfrm>
            <a:off x="2188063" y="4370641"/>
            <a:ext cx="3816350" cy="1691203"/>
          </a:xfrm>
          <a:prstGeom prst="wedgeRoundRectCallout">
            <a:avLst>
              <a:gd name="adj1" fmla="val 69509"/>
              <a:gd name="adj2" fmla="val 11943"/>
              <a:gd name="adj3" fmla="val 16667"/>
            </a:avLst>
          </a:prstGeom>
          <a:noFill/>
          <a:ln w="38100">
            <a:solidFill>
              <a:srgbClr val="38D2D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b="1" dirty="0">
                <a:solidFill>
                  <a:srgbClr val="0D0B23"/>
                </a:solidFill>
              </a:rPr>
              <a:t>This has really improved especially the quality of the questions asked and the precision of what has been misunderstood</a:t>
            </a:r>
          </a:p>
        </p:txBody>
      </p:sp>
    </p:spTree>
    <p:extLst>
      <p:ext uri="{BB962C8B-B14F-4D97-AF65-F5344CB8AC3E}">
        <p14:creationId xmlns:p14="http://schemas.microsoft.com/office/powerpoint/2010/main" val="1841785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03C261B-3147-60EA-0E6E-21B3DCA1CD98}"/>
              </a:ext>
            </a:extLst>
          </p:cNvPr>
          <p:cNvSpPr>
            <a:spLocks noGrp="1"/>
          </p:cNvSpPr>
          <p:nvPr>
            <p:ph type="body" sz="quarter" idx="11"/>
          </p:nvPr>
        </p:nvSpPr>
        <p:spPr>
          <a:xfrm>
            <a:off x="2222010" y="487064"/>
            <a:ext cx="7363949" cy="740845"/>
          </a:xfrm>
        </p:spPr>
        <p:txBody>
          <a:bodyPr>
            <a:normAutofit/>
          </a:bodyPr>
          <a:lstStyle/>
          <a:p>
            <a:r>
              <a:rPr lang="en-GB" dirty="0"/>
              <a:t>Standardised test findings </a:t>
            </a:r>
          </a:p>
        </p:txBody>
      </p:sp>
      <p:sp>
        <p:nvSpPr>
          <p:cNvPr id="4" name="Text Placeholder 3">
            <a:extLst>
              <a:ext uri="{FF2B5EF4-FFF2-40B4-BE49-F238E27FC236}">
                <a16:creationId xmlns:a16="http://schemas.microsoft.com/office/drawing/2014/main" id="{FB79AF28-0E11-965E-E10A-1A12F537102F}"/>
              </a:ext>
            </a:extLst>
          </p:cNvPr>
          <p:cNvSpPr>
            <a:spLocks noGrp="1"/>
          </p:cNvSpPr>
          <p:nvPr>
            <p:ph type="body" sz="quarter" idx="14"/>
          </p:nvPr>
        </p:nvSpPr>
        <p:spPr>
          <a:xfrm>
            <a:off x="2222500" y="1323974"/>
            <a:ext cx="9512300" cy="2973705"/>
          </a:xfrm>
        </p:spPr>
        <p:txBody>
          <a:bodyPr/>
          <a:lstStyle/>
          <a:p>
            <a:pPr marL="285750" indent="-285750">
              <a:lnSpc>
                <a:spcPct val="150000"/>
              </a:lnSpc>
              <a:buFont typeface="Arial" panose="020B0604020202020204" pitchFamily="34" charset="0"/>
              <a:buChar char="•"/>
            </a:pPr>
            <a:r>
              <a:rPr lang="en-GB" sz="1800" dirty="0"/>
              <a:t>ACE – both groups improved between T1 and T2 – no statistically significant difference between them</a:t>
            </a:r>
          </a:p>
          <a:p>
            <a:pPr marL="285750" indent="-285750">
              <a:lnSpc>
                <a:spcPct val="150000"/>
              </a:lnSpc>
              <a:buFont typeface="Arial" panose="020B0604020202020204" pitchFamily="34" charset="0"/>
              <a:buChar char="•"/>
            </a:pPr>
            <a:endParaRPr lang="en-GB" sz="1800" dirty="0"/>
          </a:p>
          <a:p>
            <a:pPr marL="285750" indent="-285750">
              <a:lnSpc>
                <a:spcPct val="150000"/>
              </a:lnSpc>
              <a:buFont typeface="Arial" panose="020B0604020202020204" pitchFamily="34" charset="0"/>
              <a:buChar char="•"/>
            </a:pPr>
            <a:r>
              <a:rPr lang="en-GB" sz="1800" dirty="0"/>
              <a:t>YARC – both groups got worse between T1 and T2 – no statistical difference between them </a:t>
            </a:r>
          </a:p>
          <a:p>
            <a:endParaRPr lang="en-GB" dirty="0"/>
          </a:p>
        </p:txBody>
      </p:sp>
    </p:spTree>
    <p:extLst>
      <p:ext uri="{BB962C8B-B14F-4D97-AF65-F5344CB8AC3E}">
        <p14:creationId xmlns:p14="http://schemas.microsoft.com/office/powerpoint/2010/main" val="64235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468873B-CD80-2A92-0FDE-AFE0267F8C77}"/>
              </a:ext>
            </a:extLst>
          </p:cNvPr>
          <p:cNvSpPr>
            <a:spLocks noGrp="1"/>
          </p:cNvSpPr>
          <p:nvPr>
            <p:ph type="body" sz="quarter" idx="11"/>
          </p:nvPr>
        </p:nvSpPr>
        <p:spPr/>
        <p:txBody>
          <a:bodyPr/>
          <a:lstStyle/>
          <a:p>
            <a:r>
              <a:rPr lang="en-GB" dirty="0"/>
              <a:t>Child rating scale</a:t>
            </a:r>
          </a:p>
        </p:txBody>
      </p:sp>
      <p:sp>
        <p:nvSpPr>
          <p:cNvPr id="4" name="Text Placeholder 3">
            <a:extLst>
              <a:ext uri="{FF2B5EF4-FFF2-40B4-BE49-F238E27FC236}">
                <a16:creationId xmlns:a16="http://schemas.microsoft.com/office/drawing/2014/main" id="{A6B19391-44F6-2AB0-C974-E74326165BA6}"/>
              </a:ext>
            </a:extLst>
          </p:cNvPr>
          <p:cNvSpPr>
            <a:spLocks noGrp="1"/>
          </p:cNvSpPr>
          <p:nvPr>
            <p:ph type="body" sz="quarter" idx="14"/>
          </p:nvPr>
        </p:nvSpPr>
        <p:spPr>
          <a:xfrm>
            <a:off x="2222500" y="1323974"/>
            <a:ext cx="9375140" cy="3004185"/>
          </a:xfrm>
        </p:spPr>
        <p:txBody>
          <a:bodyPr/>
          <a:lstStyle/>
          <a:p>
            <a:pPr marL="285750" indent="-285750">
              <a:buFont typeface="Arial" panose="020B0604020202020204" pitchFamily="34" charset="0"/>
              <a:buChar char="•"/>
            </a:pPr>
            <a:r>
              <a:rPr lang="en-GB" sz="2000" dirty="0"/>
              <a:t>Neither active nor comparison group’s scores changed much over time</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This may reflect children’s growing self-awareness</a:t>
            </a:r>
          </a:p>
          <a:p>
            <a:endParaRPr lang="en-GB" dirty="0"/>
          </a:p>
        </p:txBody>
      </p:sp>
    </p:spTree>
    <p:extLst>
      <p:ext uri="{BB962C8B-B14F-4D97-AF65-F5344CB8AC3E}">
        <p14:creationId xmlns:p14="http://schemas.microsoft.com/office/powerpoint/2010/main" val="4146047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03C261B-3147-60EA-0E6E-21B3DCA1CD98}"/>
              </a:ext>
            </a:extLst>
          </p:cNvPr>
          <p:cNvSpPr>
            <a:spLocks noGrp="1"/>
          </p:cNvSpPr>
          <p:nvPr>
            <p:ph type="body" sz="quarter" idx="11"/>
          </p:nvPr>
        </p:nvSpPr>
        <p:spPr>
          <a:xfrm>
            <a:off x="2222010" y="487064"/>
            <a:ext cx="6083789" cy="740845"/>
          </a:xfrm>
        </p:spPr>
        <p:txBody>
          <a:bodyPr>
            <a:normAutofit/>
          </a:bodyPr>
          <a:lstStyle/>
          <a:p>
            <a:r>
              <a:rPr lang="en-GB" dirty="0"/>
              <a:t>Parent questionnaire</a:t>
            </a:r>
          </a:p>
        </p:txBody>
      </p:sp>
      <p:graphicFrame>
        <p:nvGraphicFramePr>
          <p:cNvPr id="3" name="Chart 2">
            <a:extLst>
              <a:ext uri="{FF2B5EF4-FFF2-40B4-BE49-F238E27FC236}">
                <a16:creationId xmlns:a16="http://schemas.microsoft.com/office/drawing/2014/main" id="{542BA607-3555-0FDF-4AFF-A9D5F4A6B976}"/>
              </a:ext>
            </a:extLst>
          </p:cNvPr>
          <p:cNvGraphicFramePr/>
          <p:nvPr>
            <p:extLst>
              <p:ext uri="{D42A27DB-BD31-4B8C-83A1-F6EECF244321}">
                <p14:modId xmlns:p14="http://schemas.microsoft.com/office/powerpoint/2010/main" val="908834633"/>
              </p:ext>
            </p:extLst>
          </p:nvPr>
        </p:nvGraphicFramePr>
        <p:xfrm>
          <a:off x="2222010" y="1093470"/>
          <a:ext cx="9242912" cy="41643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98726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468873B-CD80-2A92-0FDE-AFE0267F8C77}"/>
              </a:ext>
            </a:extLst>
          </p:cNvPr>
          <p:cNvSpPr>
            <a:spLocks noGrp="1"/>
          </p:cNvSpPr>
          <p:nvPr>
            <p:ph type="body" sz="quarter" idx="11"/>
          </p:nvPr>
        </p:nvSpPr>
        <p:spPr/>
        <p:txBody>
          <a:bodyPr/>
          <a:lstStyle/>
          <a:p>
            <a:r>
              <a:rPr lang="en-GB" dirty="0"/>
              <a:t>Parent feedback </a:t>
            </a:r>
          </a:p>
        </p:txBody>
      </p:sp>
      <p:sp>
        <p:nvSpPr>
          <p:cNvPr id="3" name="Rounded Rectangular Callout 3">
            <a:extLst>
              <a:ext uri="{FF2B5EF4-FFF2-40B4-BE49-F238E27FC236}">
                <a16:creationId xmlns:a16="http://schemas.microsoft.com/office/drawing/2014/main" id="{A1CA494E-4D5E-86CB-1B0F-D4BBD8ED95E5}"/>
              </a:ext>
            </a:extLst>
          </p:cNvPr>
          <p:cNvSpPr/>
          <p:nvPr/>
        </p:nvSpPr>
        <p:spPr>
          <a:xfrm>
            <a:off x="3575586" y="1965960"/>
            <a:ext cx="6906749" cy="2926080"/>
          </a:xfrm>
          <a:prstGeom prst="wedgeRoundRectCallout">
            <a:avLst>
              <a:gd name="adj1" fmla="val 70443"/>
              <a:gd name="adj2" fmla="val -43591"/>
              <a:gd name="adj3" fmla="val 16667"/>
            </a:avLst>
          </a:prstGeom>
          <a:solidFill>
            <a:srgbClr val="DCDCDC"/>
          </a:solidFill>
          <a:ln w="76200">
            <a:solidFill>
              <a:srgbClr val="38D2D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2000" dirty="0">
                <a:solidFill>
                  <a:srgbClr val="0D0B23"/>
                </a:solidFill>
              </a:rPr>
              <a:t>He is a completely different child. Full of confidence. He is willing to speak and have a conversation with people he previously would have just tried to ignore because he didn't have the confidence to speak to them.</a:t>
            </a:r>
          </a:p>
        </p:txBody>
      </p:sp>
    </p:spTree>
    <p:extLst>
      <p:ext uri="{BB962C8B-B14F-4D97-AF65-F5344CB8AC3E}">
        <p14:creationId xmlns:p14="http://schemas.microsoft.com/office/powerpoint/2010/main" val="668508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03C261B-3147-60EA-0E6E-21B3DCA1CD98}"/>
              </a:ext>
            </a:extLst>
          </p:cNvPr>
          <p:cNvSpPr>
            <a:spLocks noGrp="1"/>
          </p:cNvSpPr>
          <p:nvPr>
            <p:ph type="body" sz="quarter" idx="11"/>
          </p:nvPr>
        </p:nvSpPr>
        <p:spPr>
          <a:xfrm>
            <a:off x="2222010" y="487064"/>
            <a:ext cx="8034509" cy="740845"/>
          </a:xfrm>
        </p:spPr>
        <p:txBody>
          <a:bodyPr>
            <a:normAutofit fontScale="85000" lnSpcReduction="10000"/>
          </a:bodyPr>
          <a:lstStyle/>
          <a:p>
            <a:r>
              <a:rPr lang="en-GB" dirty="0"/>
              <a:t>Staff Outcome Form: Staff Confidence</a:t>
            </a:r>
          </a:p>
        </p:txBody>
      </p:sp>
      <p:graphicFrame>
        <p:nvGraphicFramePr>
          <p:cNvPr id="3" name="Chart 2">
            <a:extLst>
              <a:ext uri="{FF2B5EF4-FFF2-40B4-BE49-F238E27FC236}">
                <a16:creationId xmlns:a16="http://schemas.microsoft.com/office/drawing/2014/main" id="{444EF941-A823-A85A-754B-CAC94553F4E5}"/>
              </a:ext>
            </a:extLst>
          </p:cNvPr>
          <p:cNvGraphicFramePr/>
          <p:nvPr>
            <p:extLst>
              <p:ext uri="{D42A27DB-BD31-4B8C-83A1-F6EECF244321}">
                <p14:modId xmlns:p14="http://schemas.microsoft.com/office/powerpoint/2010/main" val="292796209"/>
              </p:ext>
            </p:extLst>
          </p:nvPr>
        </p:nvGraphicFramePr>
        <p:xfrm>
          <a:off x="2222010" y="1070609"/>
          <a:ext cx="9314670" cy="41414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23977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468873B-CD80-2A92-0FDE-AFE0267F8C77}"/>
              </a:ext>
            </a:extLst>
          </p:cNvPr>
          <p:cNvSpPr>
            <a:spLocks noGrp="1"/>
          </p:cNvSpPr>
          <p:nvPr>
            <p:ph type="body" sz="quarter" idx="11"/>
          </p:nvPr>
        </p:nvSpPr>
        <p:spPr>
          <a:xfrm>
            <a:off x="2222010" y="487064"/>
            <a:ext cx="8400269" cy="740845"/>
          </a:xfrm>
        </p:spPr>
        <p:txBody>
          <a:bodyPr>
            <a:normAutofit/>
          </a:bodyPr>
          <a:lstStyle/>
          <a:p>
            <a:r>
              <a:rPr lang="en-GB" dirty="0"/>
              <a:t>TBKS2 Trial – Phase 1 results</a:t>
            </a:r>
          </a:p>
        </p:txBody>
      </p:sp>
      <p:graphicFrame>
        <p:nvGraphicFramePr>
          <p:cNvPr id="3" name="Chart 2">
            <a:extLst>
              <a:ext uri="{FF2B5EF4-FFF2-40B4-BE49-F238E27FC236}">
                <a16:creationId xmlns:a16="http://schemas.microsoft.com/office/drawing/2014/main" id="{1F35C730-0D95-37FD-A756-D7C41FFD3620}"/>
              </a:ext>
            </a:extLst>
          </p:cNvPr>
          <p:cNvGraphicFramePr/>
          <p:nvPr>
            <p:extLst>
              <p:ext uri="{D42A27DB-BD31-4B8C-83A1-F6EECF244321}">
                <p14:modId xmlns:p14="http://schemas.microsoft.com/office/powerpoint/2010/main" val="1405866122"/>
              </p:ext>
            </p:extLst>
          </p:nvPr>
        </p:nvGraphicFramePr>
        <p:xfrm>
          <a:off x="2222010" y="1227909"/>
          <a:ext cx="8903190" cy="40298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73035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03C261B-3147-60EA-0E6E-21B3DCA1CD98}"/>
              </a:ext>
            </a:extLst>
          </p:cNvPr>
          <p:cNvSpPr>
            <a:spLocks noGrp="1"/>
          </p:cNvSpPr>
          <p:nvPr>
            <p:ph type="body" sz="quarter" idx="11"/>
          </p:nvPr>
        </p:nvSpPr>
        <p:spPr>
          <a:xfrm>
            <a:off x="2222010" y="487064"/>
            <a:ext cx="7363949" cy="740845"/>
          </a:xfrm>
        </p:spPr>
        <p:txBody>
          <a:bodyPr>
            <a:normAutofit/>
          </a:bodyPr>
          <a:lstStyle/>
          <a:p>
            <a:r>
              <a:rPr lang="en-GB" dirty="0"/>
              <a:t>TBKS2 Trial – Phase 1 results</a:t>
            </a:r>
          </a:p>
        </p:txBody>
      </p:sp>
      <p:graphicFrame>
        <p:nvGraphicFramePr>
          <p:cNvPr id="3" name="Chart 2">
            <a:extLst>
              <a:ext uri="{FF2B5EF4-FFF2-40B4-BE49-F238E27FC236}">
                <a16:creationId xmlns:a16="http://schemas.microsoft.com/office/drawing/2014/main" id="{9D9492C8-85DE-02D5-5222-59A569D65AC0}"/>
              </a:ext>
            </a:extLst>
          </p:cNvPr>
          <p:cNvGraphicFramePr/>
          <p:nvPr>
            <p:extLst>
              <p:ext uri="{D42A27DB-BD31-4B8C-83A1-F6EECF244321}">
                <p14:modId xmlns:p14="http://schemas.microsoft.com/office/powerpoint/2010/main" val="460296772"/>
              </p:ext>
            </p:extLst>
          </p:nvPr>
        </p:nvGraphicFramePr>
        <p:xfrm>
          <a:off x="2222010" y="1426028"/>
          <a:ext cx="9238470" cy="37098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6438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468873B-CD80-2A92-0FDE-AFE0267F8C77}"/>
              </a:ext>
            </a:extLst>
          </p:cNvPr>
          <p:cNvSpPr>
            <a:spLocks noGrp="1"/>
          </p:cNvSpPr>
          <p:nvPr>
            <p:ph type="body" sz="quarter" idx="11"/>
          </p:nvPr>
        </p:nvSpPr>
        <p:spPr>
          <a:xfrm>
            <a:off x="2222011" y="487064"/>
            <a:ext cx="7870824" cy="740845"/>
          </a:xfrm>
        </p:spPr>
        <p:txBody>
          <a:bodyPr>
            <a:normAutofit/>
          </a:bodyPr>
          <a:lstStyle/>
          <a:p>
            <a:r>
              <a:rPr lang="en-GB" dirty="0"/>
              <a:t>TBKS2 Trial – Phase 1 results</a:t>
            </a:r>
          </a:p>
        </p:txBody>
      </p:sp>
      <p:graphicFrame>
        <p:nvGraphicFramePr>
          <p:cNvPr id="3" name="Chart 2">
            <a:extLst>
              <a:ext uri="{FF2B5EF4-FFF2-40B4-BE49-F238E27FC236}">
                <a16:creationId xmlns:a16="http://schemas.microsoft.com/office/drawing/2014/main" id="{AC37AD22-FAF7-1556-A6CD-1D35C438805A}"/>
              </a:ext>
            </a:extLst>
          </p:cNvPr>
          <p:cNvGraphicFramePr/>
          <p:nvPr>
            <p:extLst>
              <p:ext uri="{D42A27DB-BD31-4B8C-83A1-F6EECF244321}">
                <p14:modId xmlns:p14="http://schemas.microsoft.com/office/powerpoint/2010/main" val="837732754"/>
              </p:ext>
            </p:extLst>
          </p:nvPr>
        </p:nvGraphicFramePr>
        <p:xfrm>
          <a:off x="2222010" y="1406792"/>
          <a:ext cx="8811749" cy="37748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5293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03C261B-3147-60EA-0E6E-21B3DCA1CD98}"/>
              </a:ext>
            </a:extLst>
          </p:cNvPr>
          <p:cNvSpPr>
            <a:spLocks noGrp="1"/>
          </p:cNvSpPr>
          <p:nvPr>
            <p:ph type="body" sz="quarter" idx="11"/>
          </p:nvPr>
        </p:nvSpPr>
        <p:spPr>
          <a:xfrm>
            <a:off x="2222010" y="487064"/>
            <a:ext cx="5718029" cy="740845"/>
          </a:xfrm>
        </p:spPr>
        <p:txBody>
          <a:bodyPr>
            <a:normAutofit/>
          </a:bodyPr>
          <a:lstStyle/>
          <a:p>
            <a:r>
              <a:rPr lang="en-US" altLang="en-US" i="1" dirty="0">
                <a:latin typeface="Arial" panose="020B0604020202020204" pitchFamily="34" charset="0"/>
                <a:cs typeface="Arial" panose="020B0604020202020204" pitchFamily="34" charset="0"/>
              </a:rPr>
              <a:t>TBKS2 </a:t>
            </a:r>
            <a:r>
              <a:rPr lang="en-US" altLang="en-US" dirty="0">
                <a:latin typeface="Arial" panose="020B0604020202020204" pitchFamily="34" charset="0"/>
                <a:cs typeface="Arial" panose="020B0604020202020204" pitchFamily="34" charset="0"/>
              </a:rPr>
              <a:t>Trial – Phase 2</a:t>
            </a:r>
            <a:endParaRPr lang="en-GB" dirty="0"/>
          </a:p>
        </p:txBody>
      </p:sp>
      <p:graphicFrame>
        <p:nvGraphicFramePr>
          <p:cNvPr id="3" name="Diagram 2">
            <a:extLst>
              <a:ext uri="{FF2B5EF4-FFF2-40B4-BE49-F238E27FC236}">
                <a16:creationId xmlns:a16="http://schemas.microsoft.com/office/drawing/2014/main" id="{E15A688F-3C95-C4DF-CC1D-83D7303F38A5}"/>
              </a:ext>
            </a:extLst>
          </p:cNvPr>
          <p:cNvGraphicFramePr/>
          <p:nvPr>
            <p:extLst>
              <p:ext uri="{D42A27DB-BD31-4B8C-83A1-F6EECF244321}">
                <p14:modId xmlns:p14="http://schemas.microsoft.com/office/powerpoint/2010/main" val="2627375305"/>
              </p:ext>
            </p:extLst>
          </p:nvPr>
        </p:nvGraphicFramePr>
        <p:xfrm>
          <a:off x="2032000" y="1227908"/>
          <a:ext cx="9443720" cy="53252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1855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566E8D0-9180-2D7A-3E19-F3A909F1A0A9}"/>
              </a:ext>
            </a:extLst>
          </p:cNvPr>
          <p:cNvSpPr/>
          <p:nvPr/>
        </p:nvSpPr>
        <p:spPr>
          <a:xfrm>
            <a:off x="0" y="0"/>
            <a:ext cx="3075709" cy="6858000"/>
          </a:xfrm>
          <a:prstGeom prst="rect">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CDCDC"/>
              </a:solidFill>
            </a:endParaRPr>
          </a:p>
        </p:txBody>
      </p:sp>
      <p:sp>
        <p:nvSpPr>
          <p:cNvPr id="10" name="TextBox 9">
            <a:extLst>
              <a:ext uri="{FF2B5EF4-FFF2-40B4-BE49-F238E27FC236}">
                <a16:creationId xmlns:a16="http://schemas.microsoft.com/office/drawing/2014/main" id="{9DA56578-F233-205E-C908-123B9E81B3B1}"/>
              </a:ext>
            </a:extLst>
          </p:cNvPr>
          <p:cNvSpPr txBox="1"/>
          <p:nvPr/>
        </p:nvSpPr>
        <p:spPr>
          <a:xfrm>
            <a:off x="4094018" y="472679"/>
            <a:ext cx="6828311" cy="1661993"/>
          </a:xfrm>
          <a:prstGeom prst="rect">
            <a:avLst/>
          </a:prstGeom>
          <a:noFill/>
        </p:spPr>
        <p:txBody>
          <a:bodyPr wrap="square" rtlCol="0">
            <a:spAutoFit/>
          </a:bodyPr>
          <a:lstStyle/>
          <a:p>
            <a:r>
              <a:rPr lang="en-US" sz="2400" b="1" dirty="0">
                <a:solidFill>
                  <a:srgbClr val="0D0B23"/>
                </a:solidFill>
                <a:latin typeface="Century Gothic" panose="020B0502020202020204" pitchFamily="34" charset="0"/>
              </a:rPr>
              <a:t>Our vision, mission and charitable cause</a:t>
            </a:r>
          </a:p>
          <a:p>
            <a:endParaRPr lang="en-US" sz="2400" b="1" dirty="0">
              <a:solidFill>
                <a:srgbClr val="0D0B23"/>
              </a:solidFill>
              <a:latin typeface="Century Gothic" panose="020B0502020202020204" pitchFamily="34" charset="0"/>
            </a:endParaRPr>
          </a:p>
          <a:p>
            <a:endParaRPr lang="en-US" dirty="0">
              <a:solidFill>
                <a:srgbClr val="0D0B23"/>
              </a:solidFill>
              <a:latin typeface="Century Gothic" panose="020B0502020202020204" pitchFamily="34" charset="0"/>
            </a:endParaRPr>
          </a:p>
          <a:p>
            <a:r>
              <a:rPr lang="en-US" sz="1600" dirty="0">
                <a:solidFill>
                  <a:srgbClr val="0D0B23"/>
                </a:solidFill>
                <a:latin typeface="Georgia" panose="02040502050405020303" pitchFamily="18" charset="0"/>
              </a:rPr>
              <a:t>Every child who is facing challenges  with talking and understanding words can look to the future with confidence.</a:t>
            </a:r>
            <a:endParaRPr lang="en-US" dirty="0">
              <a:solidFill>
                <a:srgbClr val="0D0B23"/>
              </a:solidFill>
              <a:latin typeface="Georgia" panose="02040502050405020303" pitchFamily="18" charset="0"/>
            </a:endParaRPr>
          </a:p>
        </p:txBody>
      </p:sp>
      <p:sp>
        <p:nvSpPr>
          <p:cNvPr id="15" name="TextBox 14">
            <a:extLst>
              <a:ext uri="{FF2B5EF4-FFF2-40B4-BE49-F238E27FC236}">
                <a16:creationId xmlns:a16="http://schemas.microsoft.com/office/drawing/2014/main" id="{17E64874-98B7-7B8C-0F65-9B70028E7F2F}"/>
              </a:ext>
            </a:extLst>
          </p:cNvPr>
          <p:cNvSpPr txBox="1"/>
          <p:nvPr/>
        </p:nvSpPr>
        <p:spPr>
          <a:xfrm>
            <a:off x="4117768" y="5168488"/>
            <a:ext cx="6020788" cy="830997"/>
          </a:xfrm>
          <a:prstGeom prst="rect">
            <a:avLst/>
          </a:prstGeom>
          <a:noFill/>
        </p:spPr>
        <p:txBody>
          <a:bodyPr wrap="square">
            <a:spAutoFit/>
          </a:bodyPr>
          <a:lstStyle/>
          <a:p>
            <a:r>
              <a:rPr lang="en-US" sz="1600">
                <a:solidFill>
                  <a:srgbClr val="0D0B23"/>
                </a:solidFill>
                <a:latin typeface="Georgia" panose="02040502050405020303" pitchFamily="18" charset="0"/>
              </a:rPr>
              <a:t>For 1.7 million children in the UK, learning to talk and understand words feels like an impossible hurdle. Without the right help this can destroy their world.</a:t>
            </a:r>
          </a:p>
        </p:txBody>
      </p:sp>
      <p:sp>
        <p:nvSpPr>
          <p:cNvPr id="17" name="TextBox 16">
            <a:extLst>
              <a:ext uri="{FF2B5EF4-FFF2-40B4-BE49-F238E27FC236}">
                <a16:creationId xmlns:a16="http://schemas.microsoft.com/office/drawing/2014/main" id="{10BFFEEB-9DAE-61E7-14EF-639DFE64E3CC}"/>
              </a:ext>
            </a:extLst>
          </p:cNvPr>
          <p:cNvSpPr txBox="1"/>
          <p:nvPr/>
        </p:nvSpPr>
        <p:spPr>
          <a:xfrm>
            <a:off x="4094018" y="2943818"/>
            <a:ext cx="5940481" cy="1569660"/>
          </a:xfrm>
          <a:prstGeom prst="rect">
            <a:avLst/>
          </a:prstGeom>
          <a:noFill/>
        </p:spPr>
        <p:txBody>
          <a:bodyPr wrap="square">
            <a:spAutoFit/>
          </a:bodyPr>
          <a:lstStyle/>
          <a:p>
            <a:r>
              <a:rPr lang="en-US" sz="1600" dirty="0">
                <a:solidFill>
                  <a:srgbClr val="0D0B23"/>
                </a:solidFill>
                <a:latin typeface="Georgia" panose="02040502050405020303" pitchFamily="18" charset="0"/>
              </a:rPr>
              <a:t>We give children and young people the skills they need so they aren’t left behind, waiting to be understood. </a:t>
            </a:r>
          </a:p>
          <a:p>
            <a:endParaRPr lang="en-US" sz="1600" dirty="0">
              <a:solidFill>
                <a:srgbClr val="0D0B23"/>
              </a:solidFill>
              <a:latin typeface="Georgia" panose="02040502050405020303" pitchFamily="18" charset="0"/>
            </a:endParaRPr>
          </a:p>
          <a:p>
            <a:r>
              <a:rPr lang="en-US" sz="1600" dirty="0">
                <a:solidFill>
                  <a:srgbClr val="0D0B23"/>
                </a:solidFill>
                <a:latin typeface="Georgia" panose="02040502050405020303" pitchFamily="18" charset="0"/>
              </a:rPr>
              <a:t>We do this by creating tools for schools and nurseries, giving advice and guidance to families and putting pressure on politicians.</a:t>
            </a:r>
          </a:p>
        </p:txBody>
      </p:sp>
      <p:sp>
        <p:nvSpPr>
          <p:cNvPr id="19" name="TextBox 18">
            <a:extLst>
              <a:ext uri="{FF2B5EF4-FFF2-40B4-BE49-F238E27FC236}">
                <a16:creationId xmlns:a16="http://schemas.microsoft.com/office/drawing/2014/main" id="{65853CEE-A61C-CB5D-065D-2FE4988B0345}"/>
              </a:ext>
            </a:extLst>
          </p:cNvPr>
          <p:cNvSpPr txBox="1"/>
          <p:nvPr/>
        </p:nvSpPr>
        <p:spPr>
          <a:xfrm>
            <a:off x="4171208" y="1080758"/>
            <a:ext cx="1270659" cy="369332"/>
          </a:xfrm>
          <a:prstGeom prst="rect">
            <a:avLst/>
          </a:prstGeom>
          <a:solidFill>
            <a:srgbClr val="38D2D5"/>
          </a:solidFill>
        </p:spPr>
        <p:txBody>
          <a:bodyPr wrap="square">
            <a:spAutoFit/>
          </a:bodyPr>
          <a:lstStyle/>
          <a:p>
            <a:r>
              <a:rPr lang="en-US" b="1">
                <a:solidFill>
                  <a:srgbClr val="0D0B23"/>
                </a:solidFill>
                <a:latin typeface="Century Gothic" panose="020B0502020202020204" pitchFamily="34" charset="0"/>
              </a:rPr>
              <a:t>Our vision</a:t>
            </a:r>
          </a:p>
        </p:txBody>
      </p:sp>
      <p:sp>
        <p:nvSpPr>
          <p:cNvPr id="21" name="TextBox 20">
            <a:extLst>
              <a:ext uri="{FF2B5EF4-FFF2-40B4-BE49-F238E27FC236}">
                <a16:creationId xmlns:a16="http://schemas.microsoft.com/office/drawing/2014/main" id="{A9137665-081A-2847-5510-4880652603BC}"/>
              </a:ext>
            </a:extLst>
          </p:cNvPr>
          <p:cNvSpPr txBox="1"/>
          <p:nvPr/>
        </p:nvSpPr>
        <p:spPr>
          <a:xfrm>
            <a:off x="4171208" y="4707968"/>
            <a:ext cx="2533895" cy="369332"/>
          </a:xfrm>
          <a:prstGeom prst="rect">
            <a:avLst/>
          </a:prstGeom>
          <a:solidFill>
            <a:srgbClr val="38D2D5"/>
          </a:solidFill>
        </p:spPr>
        <p:txBody>
          <a:bodyPr wrap="square">
            <a:spAutoFit/>
          </a:bodyPr>
          <a:lstStyle/>
          <a:p>
            <a:r>
              <a:rPr lang="en-US" b="1">
                <a:solidFill>
                  <a:srgbClr val="0D0B23"/>
                </a:solidFill>
                <a:latin typeface="Century Gothic" panose="020B0502020202020204" pitchFamily="34" charset="0"/>
              </a:rPr>
              <a:t>Our charitable cause</a:t>
            </a:r>
          </a:p>
        </p:txBody>
      </p:sp>
      <p:sp>
        <p:nvSpPr>
          <p:cNvPr id="25" name="TextBox 24">
            <a:extLst>
              <a:ext uri="{FF2B5EF4-FFF2-40B4-BE49-F238E27FC236}">
                <a16:creationId xmlns:a16="http://schemas.microsoft.com/office/drawing/2014/main" id="{117108A3-3D3B-FF8C-91E7-C67C3000D368}"/>
              </a:ext>
            </a:extLst>
          </p:cNvPr>
          <p:cNvSpPr txBox="1"/>
          <p:nvPr/>
        </p:nvSpPr>
        <p:spPr>
          <a:xfrm>
            <a:off x="4171208" y="2534358"/>
            <a:ext cx="1475509" cy="369332"/>
          </a:xfrm>
          <a:prstGeom prst="rect">
            <a:avLst/>
          </a:prstGeom>
          <a:solidFill>
            <a:srgbClr val="38D2D5"/>
          </a:solidFill>
        </p:spPr>
        <p:txBody>
          <a:bodyPr wrap="square">
            <a:spAutoFit/>
          </a:bodyPr>
          <a:lstStyle/>
          <a:p>
            <a:r>
              <a:rPr lang="en-US" b="1">
                <a:solidFill>
                  <a:srgbClr val="0D0B23"/>
                </a:solidFill>
                <a:latin typeface="Century Gothic" panose="020B0502020202020204" pitchFamily="34" charset="0"/>
              </a:rPr>
              <a:t>Our mission</a:t>
            </a:r>
          </a:p>
        </p:txBody>
      </p:sp>
      <p:pic>
        <p:nvPicPr>
          <p:cNvPr id="3" name="Picture 2" descr="Icon&#10;&#10;Description automatically generated">
            <a:extLst>
              <a:ext uri="{FF2B5EF4-FFF2-40B4-BE49-F238E27FC236}">
                <a16:creationId xmlns:a16="http://schemas.microsoft.com/office/drawing/2014/main" id="{7AFA413D-70AD-E729-445A-80DBFCE2BFC9}"/>
              </a:ext>
            </a:extLst>
          </p:cNvPr>
          <p:cNvPicPr>
            <a:picLocks noChangeAspect="1"/>
          </p:cNvPicPr>
          <p:nvPr/>
        </p:nvPicPr>
        <p:blipFill>
          <a:blip r:embed="rId3"/>
          <a:stretch>
            <a:fillRect/>
          </a:stretch>
        </p:blipFill>
        <p:spPr>
          <a:xfrm rot="1187046" flipH="1">
            <a:off x="9721250" y="2257523"/>
            <a:ext cx="2918728" cy="2972782"/>
          </a:xfrm>
          <a:prstGeom prst="rect">
            <a:avLst/>
          </a:prstGeom>
        </p:spPr>
      </p:pic>
      <p:pic>
        <p:nvPicPr>
          <p:cNvPr id="5" name="Picture 4" descr="Shape&#10;&#10;Description automatically generated">
            <a:extLst>
              <a:ext uri="{FF2B5EF4-FFF2-40B4-BE49-F238E27FC236}">
                <a16:creationId xmlns:a16="http://schemas.microsoft.com/office/drawing/2014/main" id="{61B91A93-E421-F8D1-777E-A9EEE230EB6C}"/>
              </a:ext>
            </a:extLst>
          </p:cNvPr>
          <p:cNvPicPr>
            <a:picLocks noChangeAspect="1"/>
          </p:cNvPicPr>
          <p:nvPr/>
        </p:nvPicPr>
        <p:blipFill>
          <a:blip r:embed="rId4"/>
          <a:stretch>
            <a:fillRect/>
          </a:stretch>
        </p:blipFill>
        <p:spPr>
          <a:xfrm>
            <a:off x="3029623" y="4057906"/>
            <a:ext cx="1060105" cy="1669456"/>
          </a:xfrm>
          <a:prstGeom prst="rect">
            <a:avLst/>
          </a:prstGeom>
        </p:spPr>
      </p:pic>
    </p:spTree>
    <p:extLst>
      <p:ext uri="{BB962C8B-B14F-4D97-AF65-F5344CB8AC3E}">
        <p14:creationId xmlns:p14="http://schemas.microsoft.com/office/powerpoint/2010/main" val="3365442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468873B-CD80-2A92-0FDE-AFE0267F8C77}"/>
              </a:ext>
            </a:extLst>
          </p:cNvPr>
          <p:cNvSpPr>
            <a:spLocks noGrp="1"/>
          </p:cNvSpPr>
          <p:nvPr>
            <p:ph type="body" sz="quarter" idx="11"/>
          </p:nvPr>
        </p:nvSpPr>
        <p:spPr>
          <a:xfrm>
            <a:off x="2222010" y="487064"/>
            <a:ext cx="8293589" cy="740845"/>
          </a:xfrm>
        </p:spPr>
        <p:txBody>
          <a:bodyPr>
            <a:normAutofit/>
          </a:bodyPr>
          <a:lstStyle/>
          <a:p>
            <a:r>
              <a:rPr lang="en-US" altLang="en-US" dirty="0">
                <a:latin typeface="Arial" panose="020B0604020202020204" pitchFamily="34" charset="0"/>
                <a:cs typeface="Arial" panose="020B0604020202020204" pitchFamily="34" charset="0"/>
              </a:rPr>
              <a:t>Structure of the intervention</a:t>
            </a:r>
            <a:endParaRPr lang="en-GB" dirty="0"/>
          </a:p>
        </p:txBody>
      </p:sp>
      <p:graphicFrame>
        <p:nvGraphicFramePr>
          <p:cNvPr id="3" name="Diagram 2">
            <a:extLst>
              <a:ext uri="{FF2B5EF4-FFF2-40B4-BE49-F238E27FC236}">
                <a16:creationId xmlns:a16="http://schemas.microsoft.com/office/drawing/2014/main" id="{572DC32C-D858-546F-B7BB-952E4501F954}"/>
              </a:ext>
            </a:extLst>
          </p:cNvPr>
          <p:cNvGraphicFramePr/>
          <p:nvPr>
            <p:extLst>
              <p:ext uri="{D42A27DB-BD31-4B8C-83A1-F6EECF244321}">
                <p14:modId xmlns:p14="http://schemas.microsoft.com/office/powerpoint/2010/main" val="780294724"/>
              </p:ext>
            </p:extLst>
          </p:nvPr>
        </p:nvGraphicFramePr>
        <p:xfrm>
          <a:off x="1722120" y="1353809"/>
          <a:ext cx="10469880" cy="3812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Arrow: Right 4">
            <a:extLst>
              <a:ext uri="{FF2B5EF4-FFF2-40B4-BE49-F238E27FC236}">
                <a16:creationId xmlns:a16="http://schemas.microsoft.com/office/drawing/2014/main" id="{15FAE614-CF45-B355-D9F7-6539338F0435}"/>
              </a:ext>
            </a:extLst>
          </p:cNvPr>
          <p:cNvSpPr/>
          <p:nvPr/>
        </p:nvSpPr>
        <p:spPr>
          <a:xfrm rot="1622337">
            <a:off x="3754701" y="1332789"/>
            <a:ext cx="1958846" cy="1339463"/>
          </a:xfrm>
          <a:prstGeom prst="rightArrow">
            <a:avLst/>
          </a:prstGeom>
        </p:spPr>
        <p:style>
          <a:lnRef idx="0">
            <a:schemeClr val="dk1">
              <a:hueOff val="0"/>
              <a:satOff val="0"/>
              <a:lumOff val="0"/>
              <a:alphaOff val="0"/>
            </a:schemeClr>
          </a:lnRef>
          <a:fillRef idx="1">
            <a:schemeClr val="accent4">
              <a:tint val="40000"/>
              <a:hueOff val="0"/>
              <a:satOff val="0"/>
              <a:lumOff val="0"/>
              <a:alphaOff val="0"/>
            </a:schemeClr>
          </a:fillRef>
          <a:effectRef idx="0">
            <a:schemeClr val="accent4">
              <a:tint val="40000"/>
              <a:hueOff val="0"/>
              <a:satOff val="0"/>
              <a:lumOff val="0"/>
              <a:alphaOff val="0"/>
            </a:schemeClr>
          </a:effectRef>
          <a:fontRef idx="minor">
            <a:schemeClr val="dk1">
              <a:hueOff val="0"/>
              <a:satOff val="0"/>
              <a:lumOff val="0"/>
              <a:alphaOff val="0"/>
            </a:schemeClr>
          </a:fontRef>
        </p:style>
        <p:txBody>
          <a:bodyPr/>
          <a:lstStyle/>
          <a:p>
            <a:r>
              <a:rPr lang="en-GB" b="1" dirty="0"/>
              <a:t>Staff Training</a:t>
            </a:r>
          </a:p>
        </p:txBody>
      </p:sp>
    </p:spTree>
    <p:extLst>
      <p:ext uri="{BB962C8B-B14F-4D97-AF65-F5344CB8AC3E}">
        <p14:creationId xmlns:p14="http://schemas.microsoft.com/office/powerpoint/2010/main" val="2340734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03C261B-3147-60EA-0E6E-21B3DCA1CD98}"/>
              </a:ext>
            </a:extLst>
          </p:cNvPr>
          <p:cNvSpPr>
            <a:spLocks noGrp="1"/>
          </p:cNvSpPr>
          <p:nvPr>
            <p:ph type="body" sz="quarter" idx="11"/>
          </p:nvPr>
        </p:nvSpPr>
        <p:spPr>
          <a:xfrm>
            <a:off x="2222011" y="487064"/>
            <a:ext cx="7870824" cy="740845"/>
          </a:xfrm>
        </p:spPr>
        <p:txBody>
          <a:bodyPr>
            <a:normAutofit/>
          </a:bodyPr>
          <a:lstStyle/>
          <a:p>
            <a:r>
              <a:rPr lang="en-GB" dirty="0"/>
              <a:t>Structure of the intervention </a:t>
            </a:r>
          </a:p>
        </p:txBody>
      </p:sp>
      <p:sp>
        <p:nvSpPr>
          <p:cNvPr id="4" name="Text Placeholder 3">
            <a:extLst>
              <a:ext uri="{FF2B5EF4-FFF2-40B4-BE49-F238E27FC236}">
                <a16:creationId xmlns:a16="http://schemas.microsoft.com/office/drawing/2014/main" id="{FB79AF28-0E11-965E-E10A-1A12F537102F}"/>
              </a:ext>
            </a:extLst>
          </p:cNvPr>
          <p:cNvSpPr>
            <a:spLocks noGrp="1"/>
          </p:cNvSpPr>
          <p:nvPr>
            <p:ph type="body" sz="quarter" idx="14"/>
          </p:nvPr>
        </p:nvSpPr>
        <p:spPr>
          <a:xfrm>
            <a:off x="2222501" y="1323975"/>
            <a:ext cx="8061186" cy="1606550"/>
          </a:xfrm>
        </p:spPr>
        <p:txBody>
          <a:bodyPr/>
          <a:lstStyle/>
          <a:p>
            <a:pPr marL="285750" indent="-285750">
              <a:buFont typeface="Arial" panose="020B0604020202020204" pitchFamily="34" charset="0"/>
              <a:buChar char="•"/>
            </a:pPr>
            <a:r>
              <a:rPr lang="en-GB" b="1" dirty="0"/>
              <a:t> Evidence informed</a:t>
            </a:r>
          </a:p>
          <a:p>
            <a:pPr marL="285750" indent="-285750">
              <a:buFont typeface="Arial" panose="020B0604020202020204" pitchFamily="34" charset="0"/>
              <a:buChar char="•"/>
            </a:pPr>
            <a:r>
              <a:rPr lang="en-GB" b="1" dirty="0"/>
              <a:t> Learning objectives</a:t>
            </a:r>
          </a:p>
          <a:p>
            <a:pPr marL="285750" indent="-285750">
              <a:buFont typeface="Arial" panose="020B0604020202020204" pitchFamily="34" charset="0"/>
              <a:buChar char="•"/>
            </a:pPr>
            <a:r>
              <a:rPr lang="en-GB" b="1" dirty="0"/>
              <a:t> Explicit feedback</a:t>
            </a:r>
          </a:p>
          <a:p>
            <a:pPr marL="285750" indent="-285750">
              <a:buFont typeface="Arial" panose="020B0604020202020204" pitchFamily="34" charset="0"/>
              <a:buChar char="•"/>
            </a:pPr>
            <a:r>
              <a:rPr lang="en-GB" b="1" dirty="0"/>
              <a:t> Meta-awareness</a:t>
            </a:r>
          </a:p>
          <a:p>
            <a:endParaRPr lang="en-GB" dirty="0"/>
          </a:p>
        </p:txBody>
      </p:sp>
      <p:graphicFrame>
        <p:nvGraphicFramePr>
          <p:cNvPr id="3" name="Diagram 2">
            <a:extLst>
              <a:ext uri="{FF2B5EF4-FFF2-40B4-BE49-F238E27FC236}">
                <a16:creationId xmlns:a16="http://schemas.microsoft.com/office/drawing/2014/main" id="{6E661B81-7C62-BAF8-0C77-C2B16F40217F}"/>
              </a:ext>
            </a:extLst>
          </p:cNvPr>
          <p:cNvGraphicFramePr/>
          <p:nvPr>
            <p:extLst>
              <p:ext uri="{D42A27DB-BD31-4B8C-83A1-F6EECF244321}">
                <p14:modId xmlns:p14="http://schemas.microsoft.com/office/powerpoint/2010/main" val="3337559006"/>
              </p:ext>
            </p:extLst>
          </p:nvPr>
        </p:nvGraphicFramePr>
        <p:xfrm>
          <a:off x="2059329" y="2585987"/>
          <a:ext cx="6261712" cy="37849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98918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468873B-CD80-2A92-0FDE-AFE0267F8C77}"/>
              </a:ext>
            </a:extLst>
          </p:cNvPr>
          <p:cNvSpPr>
            <a:spLocks noGrp="1"/>
          </p:cNvSpPr>
          <p:nvPr>
            <p:ph type="body" sz="quarter" idx="11"/>
          </p:nvPr>
        </p:nvSpPr>
        <p:spPr>
          <a:xfrm>
            <a:off x="2222010" y="487064"/>
            <a:ext cx="7107519" cy="740845"/>
          </a:xfrm>
        </p:spPr>
        <p:txBody>
          <a:bodyPr>
            <a:normAutofit fontScale="70000" lnSpcReduction="20000"/>
          </a:bodyPr>
          <a:lstStyle/>
          <a:p>
            <a:r>
              <a:rPr lang="en-GB" dirty="0"/>
              <a:t>Whole class activities and homework</a:t>
            </a:r>
          </a:p>
        </p:txBody>
      </p:sp>
      <p:graphicFrame>
        <p:nvGraphicFramePr>
          <p:cNvPr id="3" name="Diagram 2">
            <a:extLst>
              <a:ext uri="{FF2B5EF4-FFF2-40B4-BE49-F238E27FC236}">
                <a16:creationId xmlns:a16="http://schemas.microsoft.com/office/drawing/2014/main" id="{272F2A15-8957-3AF1-7C0D-38DDE2D7C0E3}"/>
              </a:ext>
            </a:extLst>
          </p:cNvPr>
          <p:cNvGraphicFramePr/>
          <p:nvPr>
            <p:extLst>
              <p:ext uri="{D42A27DB-BD31-4B8C-83A1-F6EECF244321}">
                <p14:modId xmlns:p14="http://schemas.microsoft.com/office/powerpoint/2010/main" val="3638155985"/>
              </p:ext>
            </p:extLst>
          </p:nvPr>
        </p:nvGraphicFramePr>
        <p:xfrm>
          <a:off x="2222009" y="1227909"/>
          <a:ext cx="9466407" cy="35599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33825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03C261B-3147-60EA-0E6E-21B3DCA1CD98}"/>
              </a:ext>
            </a:extLst>
          </p:cNvPr>
          <p:cNvSpPr>
            <a:spLocks noGrp="1"/>
          </p:cNvSpPr>
          <p:nvPr>
            <p:ph type="body" sz="quarter" idx="11"/>
          </p:nvPr>
        </p:nvSpPr>
        <p:spPr>
          <a:xfrm>
            <a:off x="2222011" y="487064"/>
            <a:ext cx="8061676" cy="740845"/>
          </a:xfrm>
        </p:spPr>
        <p:txBody>
          <a:bodyPr>
            <a:normAutofit fontScale="85000" lnSpcReduction="10000"/>
          </a:bodyPr>
          <a:lstStyle/>
          <a:p>
            <a:r>
              <a:rPr lang="en-GB" altLang="en-US" dirty="0">
                <a:latin typeface="Arial" panose="020B0604020202020204" pitchFamily="34" charset="0"/>
                <a:ea typeface="MS PGothic" panose="020B0600070205080204" pitchFamily="34" charset="-128"/>
                <a:cs typeface="Arial" panose="020B0604020202020204" pitchFamily="34" charset="0"/>
              </a:rPr>
              <a:t>Are you a communication detective?</a:t>
            </a:r>
            <a:endParaRPr lang="en-GB" dirty="0"/>
          </a:p>
        </p:txBody>
      </p:sp>
      <p:sp>
        <p:nvSpPr>
          <p:cNvPr id="4" name="Text Placeholder 3">
            <a:extLst>
              <a:ext uri="{FF2B5EF4-FFF2-40B4-BE49-F238E27FC236}">
                <a16:creationId xmlns:a16="http://schemas.microsoft.com/office/drawing/2014/main" id="{FB79AF28-0E11-965E-E10A-1A12F537102F}"/>
              </a:ext>
            </a:extLst>
          </p:cNvPr>
          <p:cNvSpPr>
            <a:spLocks noGrp="1"/>
          </p:cNvSpPr>
          <p:nvPr>
            <p:ph type="body" sz="quarter" idx="14"/>
          </p:nvPr>
        </p:nvSpPr>
        <p:spPr>
          <a:xfrm>
            <a:off x="2222500" y="1323975"/>
            <a:ext cx="9558683" cy="4056408"/>
          </a:xfrm>
        </p:spPr>
        <p:txBody>
          <a:bodyPr>
            <a:normAutofit/>
          </a:bodyPr>
          <a:lstStyle/>
          <a:p>
            <a:r>
              <a:rPr lang="en-GB" sz="2000" b="1" dirty="0" err="1"/>
              <a:t>Groopy</a:t>
            </a:r>
            <a:r>
              <a:rPr lang="en-GB" sz="2000" b="1" dirty="0"/>
              <a:t> Caples </a:t>
            </a:r>
          </a:p>
          <a:p>
            <a:endParaRPr lang="en-GB" sz="2000" dirty="0"/>
          </a:p>
          <a:p>
            <a:pPr marL="342900" indent="-342900">
              <a:buFont typeface="Arial" panose="020B0604020202020204" pitchFamily="34" charset="0"/>
              <a:buChar char="•"/>
            </a:pPr>
            <a:r>
              <a:rPr lang="en-GB" sz="2000" dirty="0"/>
              <a:t>To make the </a:t>
            </a:r>
            <a:r>
              <a:rPr lang="en-GB" sz="2000" dirty="0" err="1"/>
              <a:t>grepes</a:t>
            </a:r>
            <a:r>
              <a:rPr lang="en-GB" sz="2000" dirty="0"/>
              <a:t>, sift the </a:t>
            </a:r>
            <a:r>
              <a:rPr lang="en-GB" sz="2000" dirty="0" err="1"/>
              <a:t>grap</a:t>
            </a:r>
            <a:r>
              <a:rPr lang="en-GB" sz="2000" dirty="0"/>
              <a:t> into a hep, boof a sig in the centre, chive an </a:t>
            </a:r>
            <a:r>
              <a:rPr lang="en-GB" sz="2000" dirty="0" err="1"/>
              <a:t>eck</a:t>
            </a:r>
            <a:r>
              <a:rPr lang="en-GB" sz="2000" dirty="0"/>
              <a:t> into it and flipper it, gradually adding the </a:t>
            </a:r>
            <a:r>
              <a:rPr lang="en-GB" sz="2000" dirty="0" err="1"/>
              <a:t>grap</a:t>
            </a:r>
            <a:r>
              <a:rPr lang="en-GB" sz="2000" dirty="0"/>
              <a:t>, </a:t>
            </a:r>
            <a:r>
              <a:rPr lang="en-GB" sz="2000" dirty="0" err="1"/>
              <a:t>hab</a:t>
            </a:r>
            <a:r>
              <a:rPr lang="en-GB" sz="2000" dirty="0"/>
              <a:t>, </a:t>
            </a:r>
            <a:r>
              <a:rPr lang="en-GB" sz="2000" dirty="0" err="1"/>
              <a:t>strezzel</a:t>
            </a:r>
            <a:r>
              <a:rPr lang="en-GB" sz="2000" dirty="0"/>
              <a:t> and </a:t>
            </a:r>
            <a:r>
              <a:rPr lang="en-GB" sz="2000" dirty="0" err="1"/>
              <a:t>serney</a:t>
            </a:r>
            <a:r>
              <a:rPr lang="en-GB" sz="2000" dirty="0"/>
              <a:t>.</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Can you solve the mystery?</a:t>
            </a:r>
          </a:p>
          <a:p>
            <a:endParaRPr lang="en-GB" dirty="0"/>
          </a:p>
        </p:txBody>
      </p:sp>
      <p:pic>
        <p:nvPicPr>
          <p:cNvPr id="3" name="Picture 5">
            <a:extLst>
              <a:ext uri="{FF2B5EF4-FFF2-40B4-BE49-F238E27FC236}">
                <a16:creationId xmlns:a16="http://schemas.microsoft.com/office/drawing/2014/main" id="{CA839676-A300-C0DA-EBE6-8393B91F674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78796" y="3429000"/>
            <a:ext cx="3729862"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3156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9436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8E9732-5E4A-AEAC-ACF3-21735A09AFB0}"/>
              </a:ext>
            </a:extLst>
          </p:cNvPr>
          <p:cNvSpPr>
            <a:spLocks noGrp="1"/>
          </p:cNvSpPr>
          <p:nvPr>
            <p:ph type="body" sz="quarter" idx="11"/>
          </p:nvPr>
        </p:nvSpPr>
        <p:spPr>
          <a:xfrm>
            <a:off x="2222010" y="419100"/>
            <a:ext cx="8236439" cy="808809"/>
          </a:xfrm>
        </p:spPr>
        <p:txBody>
          <a:bodyPr>
            <a:normAutofit/>
          </a:bodyPr>
          <a:lstStyle/>
          <a:p>
            <a:r>
              <a:rPr lang="en-GB" dirty="0"/>
              <a:t>What is Talk Boost KS2?</a:t>
            </a:r>
          </a:p>
        </p:txBody>
      </p:sp>
      <p:graphicFrame>
        <p:nvGraphicFramePr>
          <p:cNvPr id="9" name="Diagram 8">
            <a:extLst>
              <a:ext uri="{FF2B5EF4-FFF2-40B4-BE49-F238E27FC236}">
                <a16:creationId xmlns:a16="http://schemas.microsoft.com/office/drawing/2014/main" id="{CEA6B42D-4E54-F74E-377C-AFC56B2DF193}"/>
              </a:ext>
            </a:extLst>
          </p:cNvPr>
          <p:cNvGraphicFramePr/>
          <p:nvPr>
            <p:extLst>
              <p:ext uri="{D42A27DB-BD31-4B8C-83A1-F6EECF244321}">
                <p14:modId xmlns:p14="http://schemas.microsoft.com/office/powerpoint/2010/main" val="3496456720"/>
              </p:ext>
            </p:extLst>
          </p:nvPr>
        </p:nvGraphicFramePr>
        <p:xfrm>
          <a:off x="2739210" y="1462786"/>
          <a:ext cx="6713580" cy="3694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89396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E0906B-8FB9-A902-F4F6-2F114520283B}"/>
              </a:ext>
            </a:extLst>
          </p:cNvPr>
          <p:cNvSpPr>
            <a:spLocks noGrp="1"/>
          </p:cNvSpPr>
          <p:nvPr>
            <p:ph type="body" sz="quarter" idx="11"/>
          </p:nvPr>
        </p:nvSpPr>
        <p:spPr>
          <a:xfrm>
            <a:off x="2222010" y="487064"/>
            <a:ext cx="7506923" cy="740845"/>
          </a:xfrm>
        </p:spPr>
        <p:txBody>
          <a:bodyPr>
            <a:normAutofit/>
          </a:bodyPr>
          <a:lstStyle/>
          <a:p>
            <a:r>
              <a:rPr lang="en-GB" dirty="0"/>
              <a:t>Language for learning</a:t>
            </a:r>
          </a:p>
        </p:txBody>
      </p:sp>
      <p:graphicFrame>
        <p:nvGraphicFramePr>
          <p:cNvPr id="6" name="Diagram 5">
            <a:extLst>
              <a:ext uri="{FF2B5EF4-FFF2-40B4-BE49-F238E27FC236}">
                <a16:creationId xmlns:a16="http://schemas.microsoft.com/office/drawing/2014/main" id="{B180A99E-CA3B-32A4-B111-00441714EBD0}"/>
              </a:ext>
            </a:extLst>
          </p:cNvPr>
          <p:cNvGraphicFramePr/>
          <p:nvPr>
            <p:extLst>
              <p:ext uri="{D42A27DB-BD31-4B8C-83A1-F6EECF244321}">
                <p14:modId xmlns:p14="http://schemas.microsoft.com/office/powerpoint/2010/main" val="3293769292"/>
              </p:ext>
            </p:extLst>
          </p:nvPr>
        </p:nvGraphicFramePr>
        <p:xfrm>
          <a:off x="2222010" y="1221378"/>
          <a:ext cx="9131789" cy="40146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4336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03C261B-3147-60EA-0E6E-21B3DCA1CD98}"/>
              </a:ext>
            </a:extLst>
          </p:cNvPr>
          <p:cNvSpPr>
            <a:spLocks noGrp="1"/>
          </p:cNvSpPr>
          <p:nvPr>
            <p:ph type="body" sz="quarter" idx="11"/>
          </p:nvPr>
        </p:nvSpPr>
        <p:spPr>
          <a:xfrm>
            <a:off x="2222010" y="487064"/>
            <a:ext cx="6419069" cy="740845"/>
          </a:xfrm>
        </p:spPr>
        <p:txBody>
          <a:bodyPr>
            <a:normAutofit/>
          </a:bodyPr>
          <a:lstStyle/>
          <a:p>
            <a:r>
              <a:rPr lang="en-GB" dirty="0"/>
              <a:t>Talk Boost KS2 – the need</a:t>
            </a:r>
          </a:p>
        </p:txBody>
      </p:sp>
      <p:sp>
        <p:nvSpPr>
          <p:cNvPr id="4" name="Text Placeholder 3">
            <a:extLst>
              <a:ext uri="{FF2B5EF4-FFF2-40B4-BE49-F238E27FC236}">
                <a16:creationId xmlns:a16="http://schemas.microsoft.com/office/drawing/2014/main" id="{FB79AF28-0E11-965E-E10A-1A12F537102F}"/>
              </a:ext>
            </a:extLst>
          </p:cNvPr>
          <p:cNvSpPr>
            <a:spLocks noGrp="1"/>
          </p:cNvSpPr>
          <p:nvPr>
            <p:ph type="body" sz="quarter" idx="14"/>
          </p:nvPr>
        </p:nvSpPr>
        <p:spPr>
          <a:xfrm>
            <a:off x="2222500" y="1323974"/>
            <a:ext cx="9314180" cy="3994786"/>
          </a:xfrm>
        </p:spPr>
        <p:txBody>
          <a:bodyPr>
            <a:normAutofit/>
          </a:bodyPr>
          <a:lstStyle/>
          <a:p>
            <a:pPr marL="285750" indent="-285750">
              <a:lnSpc>
                <a:spcPct val="150000"/>
              </a:lnSpc>
              <a:buFont typeface="Arial" panose="020B0604020202020204" pitchFamily="34" charset="0"/>
              <a:buChar char="•"/>
            </a:pPr>
            <a:r>
              <a:rPr lang="en-GB" sz="1800" dirty="0"/>
              <a:t>Approximately 50% of children, particularly in areas of social deprivation, have language skills below the expected level for their age.  </a:t>
            </a:r>
          </a:p>
          <a:p>
            <a:pPr marL="285750" indent="-285750">
              <a:lnSpc>
                <a:spcPct val="150000"/>
              </a:lnSpc>
              <a:buFont typeface="Arial" panose="020B0604020202020204" pitchFamily="34" charset="0"/>
              <a:buChar char="•"/>
            </a:pPr>
            <a:r>
              <a:rPr lang="en-GB" sz="1800" dirty="0"/>
              <a:t>Without support, in areas of socioeconomic disadvantage language difficulties can remain until adolescence affecting relationships and learning. </a:t>
            </a:r>
          </a:p>
          <a:p>
            <a:pPr marL="285750" indent="-285750">
              <a:lnSpc>
                <a:spcPct val="150000"/>
              </a:lnSpc>
              <a:buFont typeface="Arial" panose="020B0604020202020204" pitchFamily="34" charset="0"/>
              <a:buChar char="•"/>
            </a:pPr>
            <a:r>
              <a:rPr lang="en-GB" sz="1800" dirty="0"/>
              <a:t>Almost everything at school involves spoken language; it is the way most learning happens. It is crucial for development in primary school children. </a:t>
            </a:r>
          </a:p>
          <a:p>
            <a:endParaRPr lang="en-GB" dirty="0"/>
          </a:p>
        </p:txBody>
      </p:sp>
    </p:spTree>
    <p:extLst>
      <p:ext uri="{BB962C8B-B14F-4D97-AF65-F5344CB8AC3E}">
        <p14:creationId xmlns:p14="http://schemas.microsoft.com/office/powerpoint/2010/main" val="457122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468873B-CD80-2A92-0FDE-AFE0267F8C77}"/>
              </a:ext>
            </a:extLst>
          </p:cNvPr>
          <p:cNvSpPr>
            <a:spLocks noGrp="1"/>
          </p:cNvSpPr>
          <p:nvPr>
            <p:ph type="body" sz="quarter" idx="11"/>
          </p:nvPr>
        </p:nvSpPr>
        <p:spPr>
          <a:xfrm>
            <a:off x="2222010" y="487064"/>
            <a:ext cx="6236189" cy="740845"/>
          </a:xfrm>
        </p:spPr>
        <p:txBody>
          <a:bodyPr>
            <a:normAutofit/>
          </a:bodyPr>
          <a:lstStyle/>
          <a:p>
            <a:r>
              <a:rPr lang="en-GB" dirty="0"/>
              <a:t>TBKS2 Trial – method </a:t>
            </a:r>
          </a:p>
        </p:txBody>
      </p:sp>
      <p:graphicFrame>
        <p:nvGraphicFramePr>
          <p:cNvPr id="6" name="Diagram 5">
            <a:extLst>
              <a:ext uri="{FF2B5EF4-FFF2-40B4-BE49-F238E27FC236}">
                <a16:creationId xmlns:a16="http://schemas.microsoft.com/office/drawing/2014/main" id="{31C75E63-23B1-CE8E-0A74-3CA6728EF6B1}"/>
              </a:ext>
            </a:extLst>
          </p:cNvPr>
          <p:cNvGraphicFramePr/>
          <p:nvPr>
            <p:extLst>
              <p:ext uri="{D42A27DB-BD31-4B8C-83A1-F6EECF244321}">
                <p14:modId xmlns:p14="http://schemas.microsoft.com/office/powerpoint/2010/main" val="785423115"/>
              </p:ext>
            </p:extLst>
          </p:nvPr>
        </p:nvGraphicFramePr>
        <p:xfrm>
          <a:off x="2032000" y="1227908"/>
          <a:ext cx="9443720" cy="53252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97237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03C261B-3147-60EA-0E6E-21B3DCA1CD98}"/>
              </a:ext>
            </a:extLst>
          </p:cNvPr>
          <p:cNvSpPr>
            <a:spLocks noGrp="1"/>
          </p:cNvSpPr>
          <p:nvPr>
            <p:ph type="body" sz="quarter" idx="11"/>
          </p:nvPr>
        </p:nvSpPr>
        <p:spPr>
          <a:xfrm>
            <a:off x="2222010" y="487064"/>
            <a:ext cx="6693389" cy="740845"/>
          </a:xfrm>
        </p:spPr>
        <p:txBody>
          <a:bodyPr>
            <a:normAutofit/>
          </a:bodyPr>
          <a:lstStyle/>
          <a:p>
            <a:r>
              <a:rPr lang="en-GB" dirty="0"/>
              <a:t>TBKS2 Trial - evaluation</a:t>
            </a:r>
          </a:p>
        </p:txBody>
      </p:sp>
      <p:graphicFrame>
        <p:nvGraphicFramePr>
          <p:cNvPr id="3" name="Diagram 2">
            <a:extLst>
              <a:ext uri="{FF2B5EF4-FFF2-40B4-BE49-F238E27FC236}">
                <a16:creationId xmlns:a16="http://schemas.microsoft.com/office/drawing/2014/main" id="{4EF74A8B-445E-616D-609F-53B0F28EDD9F}"/>
              </a:ext>
            </a:extLst>
          </p:cNvPr>
          <p:cNvGraphicFramePr/>
          <p:nvPr>
            <p:extLst>
              <p:ext uri="{D42A27DB-BD31-4B8C-83A1-F6EECF244321}">
                <p14:modId xmlns:p14="http://schemas.microsoft.com/office/powerpoint/2010/main" val="275831782"/>
              </p:ext>
            </p:extLst>
          </p:nvPr>
        </p:nvGraphicFramePr>
        <p:xfrm>
          <a:off x="2222010" y="1227909"/>
          <a:ext cx="9329910" cy="38774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91346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468873B-CD80-2A92-0FDE-AFE0267F8C77}"/>
              </a:ext>
            </a:extLst>
          </p:cNvPr>
          <p:cNvSpPr>
            <a:spLocks noGrp="1"/>
          </p:cNvSpPr>
          <p:nvPr>
            <p:ph type="body" sz="quarter" idx="11"/>
          </p:nvPr>
        </p:nvSpPr>
        <p:spPr>
          <a:xfrm>
            <a:off x="2222010" y="487064"/>
            <a:ext cx="7668749" cy="740845"/>
          </a:xfrm>
        </p:spPr>
        <p:txBody>
          <a:bodyPr>
            <a:normAutofit/>
          </a:bodyPr>
          <a:lstStyle/>
          <a:p>
            <a:r>
              <a:rPr lang="en-GB" dirty="0"/>
              <a:t>TBKS2 Trial – Phase 1 results</a:t>
            </a:r>
          </a:p>
        </p:txBody>
      </p:sp>
      <p:graphicFrame>
        <p:nvGraphicFramePr>
          <p:cNvPr id="3" name="Chart 22">
            <a:extLst>
              <a:ext uri="{FF2B5EF4-FFF2-40B4-BE49-F238E27FC236}">
                <a16:creationId xmlns:a16="http://schemas.microsoft.com/office/drawing/2014/main" id="{A92DB1F2-84F7-A017-1762-7B545825FF21}"/>
              </a:ext>
            </a:extLst>
          </p:cNvPr>
          <p:cNvGraphicFramePr>
            <a:graphicFrameLocks/>
          </p:cNvGraphicFramePr>
          <p:nvPr>
            <p:extLst>
              <p:ext uri="{D42A27DB-BD31-4B8C-83A1-F6EECF244321}">
                <p14:modId xmlns:p14="http://schemas.microsoft.com/office/powerpoint/2010/main" val="4262030237"/>
              </p:ext>
            </p:extLst>
          </p:nvPr>
        </p:nvGraphicFramePr>
        <p:xfrm>
          <a:off x="2222010" y="1464310"/>
          <a:ext cx="8461229" cy="3854450"/>
        </p:xfrm>
        <a:graphic>
          <a:graphicData uri="http://schemas.openxmlformats.org/presentationml/2006/ole">
            <mc:AlternateContent xmlns:mc="http://schemas.openxmlformats.org/markup-compatibility/2006">
              <mc:Choice xmlns:v="urn:schemas-microsoft-com:vml" Requires="v">
                <p:oleObj r:id="rId3" imgW="7474344" imgH="3432345" progId="Excel.Chart.8">
                  <p:embed/>
                </p:oleObj>
              </mc:Choice>
              <mc:Fallback>
                <p:oleObj r:id="rId3" imgW="7474344" imgH="3432345" progId="Excel.Chart.8">
                  <p:embed/>
                  <p:pic>
                    <p:nvPicPr>
                      <p:cNvPr id="22533" name="Chart 22">
                        <a:extLst>
                          <a:ext uri="{FF2B5EF4-FFF2-40B4-BE49-F238E27FC236}">
                            <a16:creationId xmlns:a16="http://schemas.microsoft.com/office/drawing/2014/main" id="{27353E99-A279-4BDE-99AA-FEFDE42E84F6}"/>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2010" y="1464310"/>
                        <a:ext cx="8461229" cy="38544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91491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03C261B-3147-60EA-0E6E-21B3DCA1CD98}"/>
              </a:ext>
            </a:extLst>
          </p:cNvPr>
          <p:cNvSpPr>
            <a:spLocks noGrp="1"/>
          </p:cNvSpPr>
          <p:nvPr>
            <p:ph type="body" sz="quarter" idx="11"/>
          </p:nvPr>
        </p:nvSpPr>
        <p:spPr>
          <a:xfrm>
            <a:off x="2222010" y="487064"/>
            <a:ext cx="7104869" cy="740845"/>
          </a:xfrm>
        </p:spPr>
        <p:txBody>
          <a:bodyPr>
            <a:normAutofit/>
          </a:bodyPr>
          <a:lstStyle/>
          <a:p>
            <a:r>
              <a:rPr lang="en-GB" dirty="0"/>
              <a:t>TBKS2 Trial – Phase 1 results</a:t>
            </a:r>
          </a:p>
        </p:txBody>
      </p:sp>
      <p:graphicFrame>
        <p:nvGraphicFramePr>
          <p:cNvPr id="3" name="Chart 2">
            <a:extLst>
              <a:ext uri="{FF2B5EF4-FFF2-40B4-BE49-F238E27FC236}">
                <a16:creationId xmlns:a16="http://schemas.microsoft.com/office/drawing/2014/main" id="{2CBB7274-3E27-C2B0-F297-6B70E0156995}"/>
              </a:ext>
            </a:extLst>
          </p:cNvPr>
          <p:cNvGraphicFramePr/>
          <p:nvPr>
            <p:extLst>
              <p:ext uri="{D42A27DB-BD31-4B8C-83A1-F6EECF244321}">
                <p14:modId xmlns:p14="http://schemas.microsoft.com/office/powerpoint/2010/main" val="1588316677"/>
              </p:ext>
            </p:extLst>
          </p:nvPr>
        </p:nvGraphicFramePr>
        <p:xfrm>
          <a:off x="2222011" y="1341506"/>
          <a:ext cx="9284189" cy="38553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1454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TBKS2master">
    <a:dk1>
      <a:sysClr val="windowText" lastClr="000000"/>
    </a:dk1>
    <a:lt1>
      <a:sysClr val="window" lastClr="FFFFFF"/>
    </a:lt1>
    <a:dk2>
      <a:srgbClr val="323232"/>
    </a:dk2>
    <a:lt2>
      <a:srgbClr val="EEECE1"/>
    </a:lt2>
    <a:accent1>
      <a:srgbClr val="6EAC50"/>
    </a:accent1>
    <a:accent2>
      <a:srgbClr val="B4273D"/>
    </a:accent2>
    <a:accent3>
      <a:srgbClr val="4675B8"/>
    </a:accent3>
    <a:accent4>
      <a:srgbClr val="000000"/>
    </a:accent4>
    <a:accent5>
      <a:srgbClr val="FFFFFF"/>
    </a:accent5>
    <a:accent6>
      <a:srgbClr val="80808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TBKS2master">
    <a:dk1>
      <a:sysClr val="windowText" lastClr="000000"/>
    </a:dk1>
    <a:lt1>
      <a:sysClr val="window" lastClr="FFFFFF"/>
    </a:lt1>
    <a:dk2>
      <a:srgbClr val="323232"/>
    </a:dk2>
    <a:lt2>
      <a:srgbClr val="EEECE1"/>
    </a:lt2>
    <a:accent1>
      <a:srgbClr val="6EAC50"/>
    </a:accent1>
    <a:accent2>
      <a:srgbClr val="B4273D"/>
    </a:accent2>
    <a:accent3>
      <a:srgbClr val="4675B8"/>
    </a:accent3>
    <a:accent4>
      <a:srgbClr val="000000"/>
    </a:accent4>
    <a:accent5>
      <a:srgbClr val="FFFFFF"/>
    </a:accent5>
    <a:accent6>
      <a:srgbClr val="80808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F3EBB31402ADF4FBB2F1F3AE76271DF" ma:contentTypeVersion="10" ma:contentTypeDescription="Create a new document." ma:contentTypeScope="" ma:versionID="d34f0b2c8c8de51e56affb12114878a3">
  <xsd:schema xmlns:xsd="http://www.w3.org/2001/XMLSchema" xmlns:xs="http://www.w3.org/2001/XMLSchema" xmlns:p="http://schemas.microsoft.com/office/2006/metadata/properties" xmlns:ns2="3289e0fa-ab3b-4599-8e51-545ff850358f" targetNamespace="http://schemas.microsoft.com/office/2006/metadata/properties" ma:root="true" ma:fieldsID="64965c4ebc9b4d39e13046c5ce23bf63" ns2:_="">
    <xsd:import namespace="3289e0fa-ab3b-4599-8e51-545ff850358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89e0fa-ab3b-4599-8e51-545ff85035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0B0A3D-727A-4580-9C49-9A75A23EFDF7}">
  <ds:schemaRefs>
    <ds:schemaRef ds:uri="3289e0fa-ab3b-4599-8e51-545ff850358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184F0F9-BC03-4887-A961-A96096495BC3}">
  <ds:schemaRefs>
    <ds:schemaRef ds:uri="http://schemas.microsoft.com/sharepoint/v3/contenttype/forms"/>
  </ds:schemaRefs>
</ds:datastoreItem>
</file>

<file path=customXml/itemProps3.xml><?xml version="1.0" encoding="utf-8"?>
<ds:datastoreItem xmlns:ds="http://schemas.openxmlformats.org/officeDocument/2006/customXml" ds:itemID="{ADC3BB66-001A-47B8-8466-6DCA3144641B}">
  <ds:schemaRefs>
    <ds:schemaRef ds:uri="3289e0fa-ab3b-4599-8e51-545ff850358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106</TotalTime>
  <Words>3768</Words>
  <Application>Microsoft Office PowerPoint</Application>
  <PresentationFormat>Widescreen</PresentationFormat>
  <Paragraphs>311</Paragraphs>
  <Slides>24</Slides>
  <Notes>23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Century Gothic</vt:lpstr>
      <vt:lpstr>Georgia</vt:lpstr>
      <vt:lpstr>Office Theme</vt:lpstr>
      <vt:lpstr>Microsoft Excel 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Upstill</dc:creator>
  <cp:lastModifiedBy>Sweta Narsale</cp:lastModifiedBy>
  <cp:revision>8</cp:revision>
  <dcterms:created xsi:type="dcterms:W3CDTF">2022-08-15T11:09:25Z</dcterms:created>
  <dcterms:modified xsi:type="dcterms:W3CDTF">2022-10-14T10:39:10Z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0x0101007F3EBB31402ADF4FBB2F1F3AE76271DF</vt:lpwstr>
  </property>
</Properties>
</file>