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145705889" r:id="rId5"/>
    <p:sldId id="2145705890" r:id="rId6"/>
    <p:sldId id="2145705896" r:id="rId7"/>
    <p:sldId id="2145705891" r:id="rId8"/>
    <p:sldId id="350" r:id="rId9"/>
    <p:sldId id="408" r:id="rId10"/>
    <p:sldId id="405" r:id="rId11"/>
    <p:sldId id="2145705895" r:id="rId12"/>
    <p:sldId id="2145705892" r:id="rId13"/>
    <p:sldId id="278" r:id="rId14"/>
    <p:sldId id="2145705893" r:id="rId15"/>
    <p:sldId id="214570589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7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3B17F28-CE7E-536C-DFFE-80AB7DD93855}" name="Amy Loxley" initials="AL" userId="S::amy.loxley@speechandlanguage.org.uk::7c937748-ed57-418b-91fa-0fbb0694b734" providerId="AD"/>
  <p188:author id="{E6CF21F9-BB9D-8622-C700-BA74BDC52127}" name="Clare Gilbert-Smith" initials="CG" userId="S::clare.gilbert-smith@speechandlanguage.org.uk::088bc2a1-d6dd-477a-b232-72a3adb7a77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B23"/>
    <a:srgbClr val="38D2D5"/>
    <a:srgbClr val="FFED00"/>
    <a:srgbClr val="E28DC9"/>
    <a:srgbClr val="E13A46"/>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26"/>
    <p:restoredTop sz="78109" autoAdjust="0"/>
  </p:normalViewPr>
  <p:slideViewPr>
    <p:cSldViewPr snapToGrid="0">
      <p:cViewPr varScale="1">
        <p:scale>
          <a:sx n="62" d="100"/>
          <a:sy n="62" d="100"/>
        </p:scale>
        <p:origin x="1099" y="34"/>
      </p:cViewPr>
      <p:guideLst>
        <p:guide orient="horz" pos="2115"/>
        <p:guide pos="3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Dignan" userId="S::claire.dignan@ican.org.uk::ff575065-a90a-453f-85e4-44e6575859e5" providerId="AD" clId="Web-{BB460E9E-7665-83C8-D4BD-502678F47448}"/>
    <pc:docChg chg="modSld sldOrd">
      <pc:chgData name="Claire Dignan" userId="S::claire.dignan@ican.org.uk::ff575065-a90a-453f-85e4-44e6575859e5" providerId="AD" clId="Web-{BB460E9E-7665-83C8-D4BD-502678F47448}" dt="2023-12-21T12:55:50.855" v="19" actId="20577"/>
      <pc:docMkLst>
        <pc:docMk/>
      </pc:docMkLst>
      <pc:sldChg chg="modSp modNotes">
        <pc:chgData name="Claire Dignan" userId="S::claire.dignan@ican.org.uk::ff575065-a90a-453f-85e4-44e6575859e5" providerId="AD" clId="Web-{BB460E9E-7665-83C8-D4BD-502678F47448}" dt="2023-12-21T12:55:50.855" v="19" actId="20577"/>
        <pc:sldMkLst>
          <pc:docMk/>
          <pc:sldMk cId="2620120604" sldId="289"/>
        </pc:sldMkLst>
        <pc:spChg chg="mod">
          <ac:chgData name="Claire Dignan" userId="S::claire.dignan@ican.org.uk::ff575065-a90a-453f-85e4-44e6575859e5" providerId="AD" clId="Web-{BB460E9E-7665-83C8-D4BD-502678F47448}" dt="2023-12-21T12:55:50.855" v="19" actId="20577"/>
          <ac:spMkLst>
            <pc:docMk/>
            <pc:sldMk cId="2620120604" sldId="289"/>
            <ac:spMk id="5" creationId="{F4587A7B-5083-7872-FE54-2075681FC84D}"/>
          </ac:spMkLst>
        </pc:spChg>
      </pc:sldChg>
      <pc:sldChg chg="ord">
        <pc:chgData name="Claire Dignan" userId="S::claire.dignan@ican.org.uk::ff575065-a90a-453f-85e4-44e6575859e5" providerId="AD" clId="Web-{BB460E9E-7665-83C8-D4BD-502678F47448}" dt="2023-12-21T12:53:50.211" v="0"/>
        <pc:sldMkLst>
          <pc:docMk/>
          <pc:sldMk cId="4204964990" sldId="403"/>
        </pc:sldMkLst>
      </pc:sldChg>
    </pc:docChg>
  </pc:docChgLst>
  <pc:docChgLst>
    <pc:chgData name="Joanne Fynaut" userId="58a69a41-4f3a-42a1-8c9e-2458f03e9db2" providerId="ADAL" clId="{C663DEAA-FA85-44CD-A331-9C1C8A147552}"/>
    <pc:docChg chg="undo custSel addSld delSld modSld sldOrd">
      <pc:chgData name="Joanne Fynaut" userId="58a69a41-4f3a-42a1-8c9e-2458f03e9db2" providerId="ADAL" clId="{C663DEAA-FA85-44CD-A331-9C1C8A147552}" dt="2024-01-12T14:13:55.274" v="1112" actId="122"/>
      <pc:docMkLst>
        <pc:docMk/>
      </pc:docMkLst>
      <pc:sldChg chg="del">
        <pc:chgData name="Joanne Fynaut" userId="58a69a41-4f3a-42a1-8c9e-2458f03e9db2" providerId="ADAL" clId="{C663DEAA-FA85-44CD-A331-9C1C8A147552}" dt="2024-01-11T11:52:52.005" v="229" actId="47"/>
        <pc:sldMkLst>
          <pc:docMk/>
          <pc:sldMk cId="3365442286" sldId="260"/>
        </pc:sldMkLst>
      </pc:sldChg>
      <pc:sldChg chg="delSp modSp mod modNotesTx">
        <pc:chgData name="Joanne Fynaut" userId="58a69a41-4f3a-42a1-8c9e-2458f03e9db2" providerId="ADAL" clId="{C663DEAA-FA85-44CD-A331-9C1C8A147552}" dt="2024-01-11T14:45:34.198" v="521" actId="20577"/>
        <pc:sldMkLst>
          <pc:docMk/>
          <pc:sldMk cId="2310391432" sldId="321"/>
        </pc:sldMkLst>
        <pc:spChg chg="del mod">
          <ac:chgData name="Joanne Fynaut" userId="58a69a41-4f3a-42a1-8c9e-2458f03e9db2" providerId="ADAL" clId="{C663DEAA-FA85-44CD-A331-9C1C8A147552}" dt="2024-01-11T13:13:42.432" v="239"/>
          <ac:spMkLst>
            <pc:docMk/>
            <pc:sldMk cId="2310391432" sldId="321"/>
            <ac:spMk id="3" creationId="{E4024873-AAF9-A57E-4FA0-EE4981BFDBA4}"/>
          </ac:spMkLst>
        </pc:spChg>
        <pc:spChg chg="mod">
          <ac:chgData name="Joanne Fynaut" userId="58a69a41-4f3a-42a1-8c9e-2458f03e9db2" providerId="ADAL" clId="{C663DEAA-FA85-44CD-A331-9C1C8A147552}" dt="2024-01-11T13:13:28.733" v="235" actId="122"/>
          <ac:spMkLst>
            <pc:docMk/>
            <pc:sldMk cId="2310391432" sldId="321"/>
            <ac:spMk id="5" creationId="{F4587A7B-5083-7872-FE54-2075681FC84D}"/>
          </ac:spMkLst>
        </pc:spChg>
        <pc:picChg chg="mod">
          <ac:chgData name="Joanne Fynaut" userId="58a69a41-4f3a-42a1-8c9e-2458f03e9db2" providerId="ADAL" clId="{C663DEAA-FA85-44CD-A331-9C1C8A147552}" dt="2024-01-11T13:13:32.481" v="236" actId="1076"/>
          <ac:picMkLst>
            <pc:docMk/>
            <pc:sldMk cId="2310391432" sldId="321"/>
            <ac:picMk id="7" creationId="{CAB62731-A8FA-A119-E666-4A248E3F3565}"/>
          </ac:picMkLst>
        </pc:picChg>
      </pc:sldChg>
      <pc:sldChg chg="addSp delSp modSp mod modAnim modNotesTx">
        <pc:chgData name="Joanne Fynaut" userId="58a69a41-4f3a-42a1-8c9e-2458f03e9db2" providerId="ADAL" clId="{C663DEAA-FA85-44CD-A331-9C1C8A147552}" dt="2024-01-11T13:12:53.510" v="232" actId="20577"/>
        <pc:sldMkLst>
          <pc:docMk/>
          <pc:sldMk cId="406009389" sldId="392"/>
        </pc:sldMkLst>
        <pc:spChg chg="add del mod">
          <ac:chgData name="Joanne Fynaut" userId="58a69a41-4f3a-42a1-8c9e-2458f03e9db2" providerId="ADAL" clId="{C663DEAA-FA85-44CD-A331-9C1C8A147552}" dt="2024-01-11T11:38:16.210" v="87" actId="21"/>
          <ac:spMkLst>
            <pc:docMk/>
            <pc:sldMk cId="406009389" sldId="392"/>
            <ac:spMk id="5" creationId="{CD547546-1E38-F9F7-7EF1-A361552541DE}"/>
          </ac:spMkLst>
        </pc:spChg>
        <pc:picChg chg="del">
          <ac:chgData name="Joanne Fynaut" userId="58a69a41-4f3a-42a1-8c9e-2458f03e9db2" providerId="ADAL" clId="{C663DEAA-FA85-44CD-A331-9C1C8A147552}" dt="2024-01-11T11:37:05.017" v="83" actId="478"/>
          <ac:picMkLst>
            <pc:docMk/>
            <pc:sldMk cId="406009389" sldId="392"/>
            <ac:picMk id="4" creationId="{7D2B5D09-BD2B-6C47-BA3D-0F0753568E7B}"/>
          </ac:picMkLst>
        </pc:picChg>
        <pc:picChg chg="add mod">
          <ac:chgData name="Joanne Fynaut" userId="58a69a41-4f3a-42a1-8c9e-2458f03e9db2" providerId="ADAL" clId="{C663DEAA-FA85-44CD-A331-9C1C8A147552}" dt="2024-01-11T11:39:44.046" v="89" actId="1076"/>
          <ac:picMkLst>
            <pc:docMk/>
            <pc:sldMk cId="406009389" sldId="392"/>
            <ac:picMk id="6" creationId="{31F6A7F1-A377-A1D0-6A77-7369E8CDB209}"/>
          </ac:picMkLst>
        </pc:picChg>
        <pc:picChg chg="add del">
          <ac:chgData name="Joanne Fynaut" userId="58a69a41-4f3a-42a1-8c9e-2458f03e9db2" providerId="ADAL" clId="{C663DEAA-FA85-44CD-A331-9C1C8A147552}" dt="2024-01-11T11:38:16.210" v="87" actId="21"/>
          <ac:picMkLst>
            <pc:docMk/>
            <pc:sldMk cId="406009389" sldId="392"/>
            <ac:picMk id="1026" creationId="{741DBF9D-01EC-4524-2144-BE7B5C9C1D29}"/>
          </ac:picMkLst>
        </pc:picChg>
        <pc:picChg chg="add mod">
          <ac:chgData name="Joanne Fynaut" userId="58a69a41-4f3a-42a1-8c9e-2458f03e9db2" providerId="ADAL" clId="{C663DEAA-FA85-44CD-A331-9C1C8A147552}" dt="2024-01-11T11:41:32.017" v="93" actId="14100"/>
          <ac:picMkLst>
            <pc:docMk/>
            <pc:sldMk cId="406009389" sldId="392"/>
            <ac:picMk id="1028" creationId="{D89E264C-344D-00F5-0908-3AAC4E65106E}"/>
          </ac:picMkLst>
        </pc:picChg>
        <pc:picChg chg="add mod">
          <ac:chgData name="Joanne Fynaut" userId="58a69a41-4f3a-42a1-8c9e-2458f03e9db2" providerId="ADAL" clId="{C663DEAA-FA85-44CD-A331-9C1C8A147552}" dt="2024-01-11T11:45:56.449" v="99" actId="1076"/>
          <ac:picMkLst>
            <pc:docMk/>
            <pc:sldMk cId="406009389" sldId="392"/>
            <ac:picMk id="1030" creationId="{86B1E029-489B-4DB2-967F-2FAA70037195}"/>
          </ac:picMkLst>
        </pc:picChg>
        <pc:picChg chg="add mod">
          <ac:chgData name="Joanne Fynaut" userId="58a69a41-4f3a-42a1-8c9e-2458f03e9db2" providerId="ADAL" clId="{C663DEAA-FA85-44CD-A331-9C1C8A147552}" dt="2024-01-11T11:46:01.458" v="101" actId="14100"/>
          <ac:picMkLst>
            <pc:docMk/>
            <pc:sldMk cId="406009389" sldId="392"/>
            <ac:picMk id="1032" creationId="{62A70A29-737F-7549-CC67-D10AB3FB53EE}"/>
          </ac:picMkLst>
        </pc:picChg>
        <pc:picChg chg="add mod">
          <ac:chgData name="Joanne Fynaut" userId="58a69a41-4f3a-42a1-8c9e-2458f03e9db2" providerId="ADAL" clId="{C663DEAA-FA85-44CD-A331-9C1C8A147552}" dt="2024-01-11T11:47:48.150" v="106" actId="1076"/>
          <ac:picMkLst>
            <pc:docMk/>
            <pc:sldMk cId="406009389" sldId="392"/>
            <ac:picMk id="1034" creationId="{6D72E12D-3E9A-6B4A-8471-14DB03ED2D26}"/>
          </ac:picMkLst>
        </pc:picChg>
      </pc:sldChg>
      <pc:sldChg chg="addSp modSp mod modNotesTx">
        <pc:chgData name="Joanne Fynaut" userId="58a69a41-4f3a-42a1-8c9e-2458f03e9db2" providerId="ADAL" clId="{C663DEAA-FA85-44CD-A331-9C1C8A147552}" dt="2024-01-11T14:49:55.451" v="770" actId="20577"/>
        <pc:sldMkLst>
          <pc:docMk/>
          <pc:sldMk cId="2500464265" sldId="400"/>
        </pc:sldMkLst>
        <pc:spChg chg="mod">
          <ac:chgData name="Joanne Fynaut" userId="58a69a41-4f3a-42a1-8c9e-2458f03e9db2" providerId="ADAL" clId="{C663DEAA-FA85-44CD-A331-9C1C8A147552}" dt="2024-01-11T14:49:05.443" v="624" actId="1076"/>
          <ac:spMkLst>
            <pc:docMk/>
            <pc:sldMk cId="2500464265" sldId="400"/>
            <ac:spMk id="2" creationId="{B636202D-D9F3-487A-D786-9C99726B7AD8}"/>
          </ac:spMkLst>
        </pc:spChg>
        <pc:spChg chg="add mod">
          <ac:chgData name="Joanne Fynaut" userId="58a69a41-4f3a-42a1-8c9e-2458f03e9db2" providerId="ADAL" clId="{C663DEAA-FA85-44CD-A331-9C1C8A147552}" dt="2024-01-11T14:49:00.173" v="623" actId="1076"/>
          <ac:spMkLst>
            <pc:docMk/>
            <pc:sldMk cId="2500464265" sldId="400"/>
            <ac:spMk id="3" creationId="{0A673A3F-AF7A-0970-5F64-794ABCAEF2AC}"/>
          </ac:spMkLst>
        </pc:spChg>
      </pc:sldChg>
      <pc:sldChg chg="ord setBg modNotesTx">
        <pc:chgData name="Joanne Fynaut" userId="58a69a41-4f3a-42a1-8c9e-2458f03e9db2" providerId="ADAL" clId="{C663DEAA-FA85-44CD-A331-9C1C8A147552}" dt="2024-01-12T14:12:00.256" v="889" actId="20577"/>
        <pc:sldMkLst>
          <pc:docMk/>
          <pc:sldMk cId="823155552" sldId="401"/>
        </pc:sldMkLst>
      </pc:sldChg>
      <pc:sldChg chg="addSp delSp modSp mod ord setBg chgLayout">
        <pc:chgData name="Joanne Fynaut" userId="58a69a41-4f3a-42a1-8c9e-2458f03e9db2" providerId="ADAL" clId="{C663DEAA-FA85-44CD-A331-9C1C8A147552}" dt="2024-01-12T14:11:25.082" v="772"/>
        <pc:sldMkLst>
          <pc:docMk/>
          <pc:sldMk cId="1123043406" sldId="402"/>
        </pc:sldMkLst>
        <pc:spChg chg="mod ord">
          <ac:chgData name="Joanne Fynaut" userId="58a69a41-4f3a-42a1-8c9e-2458f03e9db2" providerId="ADAL" clId="{C663DEAA-FA85-44CD-A331-9C1C8A147552}" dt="2024-01-11T14:47:07.987" v="527" actId="6264"/>
          <ac:spMkLst>
            <pc:docMk/>
            <pc:sldMk cId="1123043406" sldId="402"/>
            <ac:spMk id="2" creationId="{B636202D-D9F3-487A-D786-9C99726B7AD8}"/>
          </ac:spMkLst>
        </pc:spChg>
        <pc:spChg chg="add del mod">
          <ac:chgData name="Joanne Fynaut" userId="58a69a41-4f3a-42a1-8c9e-2458f03e9db2" providerId="ADAL" clId="{C663DEAA-FA85-44CD-A331-9C1C8A147552}" dt="2024-01-11T14:47:07.987" v="527" actId="6264"/>
          <ac:spMkLst>
            <pc:docMk/>
            <pc:sldMk cId="1123043406" sldId="402"/>
            <ac:spMk id="4" creationId="{488573A8-4DD7-D4DD-9D8F-6EFA2A5AEF4F}"/>
          </ac:spMkLst>
        </pc:spChg>
        <pc:spChg chg="add del mod ord">
          <ac:chgData name="Joanne Fynaut" userId="58a69a41-4f3a-42a1-8c9e-2458f03e9db2" providerId="ADAL" clId="{C663DEAA-FA85-44CD-A331-9C1C8A147552}" dt="2024-01-11T14:47:07.987" v="527" actId="6264"/>
          <ac:spMkLst>
            <pc:docMk/>
            <pc:sldMk cId="1123043406" sldId="402"/>
            <ac:spMk id="5" creationId="{A61AC9CF-F323-2ECF-F7C1-6676A8EB3D85}"/>
          </ac:spMkLst>
        </pc:spChg>
        <pc:spChg chg="add del mod ord">
          <ac:chgData name="Joanne Fynaut" userId="58a69a41-4f3a-42a1-8c9e-2458f03e9db2" providerId="ADAL" clId="{C663DEAA-FA85-44CD-A331-9C1C8A147552}" dt="2024-01-11T14:47:07.987" v="527" actId="6264"/>
          <ac:spMkLst>
            <pc:docMk/>
            <pc:sldMk cId="1123043406" sldId="402"/>
            <ac:spMk id="6" creationId="{24CFFD26-13FA-072F-44F5-8DB721128B5C}"/>
          </ac:spMkLst>
        </pc:spChg>
        <pc:spChg chg="add del mod ord">
          <ac:chgData name="Joanne Fynaut" userId="58a69a41-4f3a-42a1-8c9e-2458f03e9db2" providerId="ADAL" clId="{C663DEAA-FA85-44CD-A331-9C1C8A147552}" dt="2024-01-11T14:47:07.987" v="527" actId="6264"/>
          <ac:spMkLst>
            <pc:docMk/>
            <pc:sldMk cId="1123043406" sldId="402"/>
            <ac:spMk id="7" creationId="{6A888D99-3D4B-601B-08C9-6749705D1021}"/>
          </ac:spMkLst>
        </pc:spChg>
      </pc:sldChg>
      <pc:sldChg chg="addSp delSp modSp mod modAnim">
        <pc:chgData name="Joanne Fynaut" userId="58a69a41-4f3a-42a1-8c9e-2458f03e9db2" providerId="ADAL" clId="{C663DEAA-FA85-44CD-A331-9C1C8A147552}" dt="2024-01-11T09:59:41.102" v="80"/>
        <pc:sldMkLst>
          <pc:docMk/>
          <pc:sldMk cId="2262351984" sldId="404"/>
        </pc:sldMkLst>
        <pc:spChg chg="add mod">
          <ac:chgData name="Joanne Fynaut" userId="58a69a41-4f3a-42a1-8c9e-2458f03e9db2" providerId="ADAL" clId="{C663DEAA-FA85-44CD-A331-9C1C8A147552}" dt="2024-01-11T09:59:08.370" v="77" actId="164"/>
          <ac:spMkLst>
            <pc:docMk/>
            <pc:sldMk cId="2262351984" sldId="404"/>
            <ac:spMk id="11" creationId="{56ED8DD3-9633-C00A-BD8D-EEA2F006D64E}"/>
          </ac:spMkLst>
        </pc:spChg>
        <pc:spChg chg="add mod">
          <ac:chgData name="Joanne Fynaut" userId="58a69a41-4f3a-42a1-8c9e-2458f03e9db2" providerId="ADAL" clId="{C663DEAA-FA85-44CD-A331-9C1C8A147552}" dt="2024-01-11T09:58:56.956" v="75" actId="164"/>
          <ac:spMkLst>
            <pc:docMk/>
            <pc:sldMk cId="2262351984" sldId="404"/>
            <ac:spMk id="12" creationId="{E341AE70-2001-6371-A528-8F9F55F6C488}"/>
          </ac:spMkLst>
        </pc:spChg>
        <pc:spChg chg="add mod">
          <ac:chgData name="Joanne Fynaut" userId="58a69a41-4f3a-42a1-8c9e-2458f03e9db2" providerId="ADAL" clId="{C663DEAA-FA85-44CD-A331-9C1C8A147552}" dt="2024-01-11T09:59:01.962" v="76" actId="164"/>
          <ac:spMkLst>
            <pc:docMk/>
            <pc:sldMk cId="2262351984" sldId="404"/>
            <ac:spMk id="13" creationId="{996BB1D8-23C4-48C5-F1F9-8928489E70B1}"/>
          </ac:spMkLst>
        </pc:spChg>
        <pc:spChg chg="add mod">
          <ac:chgData name="Joanne Fynaut" userId="58a69a41-4f3a-42a1-8c9e-2458f03e9db2" providerId="ADAL" clId="{C663DEAA-FA85-44CD-A331-9C1C8A147552}" dt="2024-01-11T09:59:08.370" v="77" actId="164"/>
          <ac:spMkLst>
            <pc:docMk/>
            <pc:sldMk cId="2262351984" sldId="404"/>
            <ac:spMk id="14" creationId="{27BEC341-5A4E-E4C7-ABB0-B9C9BE3E4A74}"/>
          </ac:spMkLst>
        </pc:spChg>
        <pc:grpChg chg="add mod">
          <ac:chgData name="Joanne Fynaut" userId="58a69a41-4f3a-42a1-8c9e-2458f03e9db2" providerId="ADAL" clId="{C663DEAA-FA85-44CD-A331-9C1C8A147552}" dt="2024-01-11T09:58:56.956" v="75" actId="164"/>
          <ac:grpSpMkLst>
            <pc:docMk/>
            <pc:sldMk cId="2262351984" sldId="404"/>
            <ac:grpSpMk id="15" creationId="{CD42CBD8-12EF-648D-87F2-611CB9883D1E}"/>
          </ac:grpSpMkLst>
        </pc:grpChg>
        <pc:grpChg chg="add mod">
          <ac:chgData name="Joanne Fynaut" userId="58a69a41-4f3a-42a1-8c9e-2458f03e9db2" providerId="ADAL" clId="{C663DEAA-FA85-44CD-A331-9C1C8A147552}" dt="2024-01-11T09:59:01.962" v="76" actId="164"/>
          <ac:grpSpMkLst>
            <pc:docMk/>
            <pc:sldMk cId="2262351984" sldId="404"/>
            <ac:grpSpMk id="16" creationId="{00553344-2C5F-D001-9688-A0AF76130527}"/>
          </ac:grpSpMkLst>
        </pc:grpChg>
        <pc:grpChg chg="add mod">
          <ac:chgData name="Joanne Fynaut" userId="58a69a41-4f3a-42a1-8c9e-2458f03e9db2" providerId="ADAL" clId="{C663DEAA-FA85-44CD-A331-9C1C8A147552}" dt="2024-01-11T09:59:08.370" v="77" actId="164"/>
          <ac:grpSpMkLst>
            <pc:docMk/>
            <pc:sldMk cId="2262351984" sldId="404"/>
            <ac:grpSpMk id="17" creationId="{48F1B2E2-ABDD-BFDD-B7DC-A72E69764DA9}"/>
          </ac:grpSpMkLst>
        </pc:grpChg>
        <pc:picChg chg="add del mod">
          <ac:chgData name="Joanne Fynaut" userId="58a69a41-4f3a-42a1-8c9e-2458f03e9db2" providerId="ADAL" clId="{C663DEAA-FA85-44CD-A331-9C1C8A147552}" dt="2024-01-11T09:41:26.731" v="3" actId="478"/>
          <ac:picMkLst>
            <pc:docMk/>
            <pc:sldMk cId="2262351984" sldId="404"/>
            <ac:picMk id="2" creationId="{67DF35DA-1E60-35E3-1282-010DC17F8A4A}"/>
          </ac:picMkLst>
        </pc:picChg>
        <pc:picChg chg="mod">
          <ac:chgData name="Joanne Fynaut" userId="58a69a41-4f3a-42a1-8c9e-2458f03e9db2" providerId="ADAL" clId="{C663DEAA-FA85-44CD-A331-9C1C8A147552}" dt="2024-01-11T09:48:55.902" v="74" actId="1076"/>
          <ac:picMkLst>
            <pc:docMk/>
            <pc:sldMk cId="2262351984" sldId="404"/>
            <ac:picMk id="3" creationId="{C30572CD-BAB4-CEB5-38B7-C5AC4602CB1D}"/>
          </ac:picMkLst>
        </pc:picChg>
        <pc:picChg chg="add mod">
          <ac:chgData name="Joanne Fynaut" userId="58a69a41-4f3a-42a1-8c9e-2458f03e9db2" providerId="ADAL" clId="{C663DEAA-FA85-44CD-A331-9C1C8A147552}" dt="2024-01-11T09:58:56.956" v="75" actId="164"/>
          <ac:picMkLst>
            <pc:docMk/>
            <pc:sldMk cId="2262351984" sldId="404"/>
            <ac:picMk id="6" creationId="{D706C773-7214-6974-5A20-E2C64D7F27EF}"/>
          </ac:picMkLst>
        </pc:picChg>
        <pc:picChg chg="add del">
          <ac:chgData name="Joanne Fynaut" userId="58a69a41-4f3a-42a1-8c9e-2458f03e9db2" providerId="ADAL" clId="{C663DEAA-FA85-44CD-A331-9C1C8A147552}" dt="2024-01-11T09:43:06.386" v="7" actId="21"/>
          <ac:picMkLst>
            <pc:docMk/>
            <pc:sldMk cId="2262351984" sldId="404"/>
            <ac:picMk id="7" creationId="{1514B2E2-8E50-7063-11A4-8E58342D431B}"/>
          </ac:picMkLst>
        </pc:picChg>
        <pc:picChg chg="add mod">
          <ac:chgData name="Joanne Fynaut" userId="58a69a41-4f3a-42a1-8c9e-2458f03e9db2" providerId="ADAL" clId="{C663DEAA-FA85-44CD-A331-9C1C8A147552}" dt="2024-01-11T09:59:01.962" v="76" actId="164"/>
          <ac:picMkLst>
            <pc:docMk/>
            <pc:sldMk cId="2262351984" sldId="404"/>
            <ac:picMk id="9" creationId="{760D833A-5E8A-EFCD-1CF0-F215A0218E78}"/>
          </ac:picMkLst>
        </pc:picChg>
        <pc:picChg chg="add mod">
          <ac:chgData name="Joanne Fynaut" userId="58a69a41-4f3a-42a1-8c9e-2458f03e9db2" providerId="ADAL" clId="{C663DEAA-FA85-44CD-A331-9C1C8A147552}" dt="2024-01-11T09:59:08.370" v="77" actId="164"/>
          <ac:picMkLst>
            <pc:docMk/>
            <pc:sldMk cId="2262351984" sldId="404"/>
            <ac:picMk id="10" creationId="{6F681643-FF22-D66E-9054-E16F69EE2532}"/>
          </ac:picMkLst>
        </pc:picChg>
      </pc:sldChg>
      <pc:sldChg chg="addSp delSp modSp add mod modNotesTx">
        <pc:chgData name="Joanne Fynaut" userId="58a69a41-4f3a-42a1-8c9e-2458f03e9db2" providerId="ADAL" clId="{C663DEAA-FA85-44CD-A331-9C1C8A147552}" dt="2024-01-12T14:13:55.274" v="1112" actId="122"/>
        <pc:sldMkLst>
          <pc:docMk/>
          <pc:sldMk cId="737436856" sldId="405"/>
        </pc:sldMkLst>
        <pc:spChg chg="del mod">
          <ac:chgData name="Joanne Fynaut" userId="58a69a41-4f3a-42a1-8c9e-2458f03e9db2" providerId="ADAL" clId="{C663DEAA-FA85-44CD-A331-9C1C8A147552}" dt="2024-01-12T14:12:21.817" v="903"/>
          <ac:spMkLst>
            <pc:docMk/>
            <pc:sldMk cId="737436856" sldId="405"/>
            <ac:spMk id="2" creationId="{8915137C-9D0D-ACEF-E793-158F17E00EAF}"/>
          </ac:spMkLst>
        </pc:spChg>
        <pc:spChg chg="mod">
          <ac:chgData name="Joanne Fynaut" userId="58a69a41-4f3a-42a1-8c9e-2458f03e9db2" providerId="ADAL" clId="{C663DEAA-FA85-44CD-A331-9C1C8A147552}" dt="2024-01-12T14:12:20.784" v="901" actId="20577"/>
          <ac:spMkLst>
            <pc:docMk/>
            <pc:sldMk cId="737436856" sldId="405"/>
            <ac:spMk id="5" creationId="{32E040B3-9ED5-B9C4-F1FB-B57D30E01508}"/>
          </ac:spMkLst>
        </pc:spChg>
        <pc:spChg chg="add mod">
          <ac:chgData name="Joanne Fynaut" userId="58a69a41-4f3a-42a1-8c9e-2458f03e9db2" providerId="ADAL" clId="{C663DEAA-FA85-44CD-A331-9C1C8A147552}" dt="2024-01-12T14:13:55.274" v="1112" actId="122"/>
          <ac:spMkLst>
            <pc:docMk/>
            <pc:sldMk cId="737436856" sldId="405"/>
            <ac:spMk id="7" creationId="{BA118E83-41B4-DF23-8EFA-0A65AC735CE3}"/>
          </ac:spMkLst>
        </pc:spChg>
      </pc:sldChg>
      <pc:sldChg chg="add del ord">
        <pc:chgData name="Joanne Fynaut" userId="58a69a41-4f3a-42a1-8c9e-2458f03e9db2" providerId="ADAL" clId="{C663DEAA-FA85-44CD-A331-9C1C8A147552}" dt="2024-01-11T13:13:05.014" v="233" actId="47"/>
        <pc:sldMkLst>
          <pc:docMk/>
          <pc:sldMk cId="2370584302" sldId="405"/>
        </pc:sldMkLst>
      </pc:sldChg>
    </pc:docChg>
  </pc:docChgLst>
  <pc:docChgLst>
    <pc:chgData name="Joanne Fynaut" userId="58a69a41-4f3a-42a1-8c9e-2458f03e9db2" providerId="ADAL" clId="{9564C01B-44AE-49C4-A3A7-214A33633FE4}"/>
    <pc:docChg chg="custSel addSld delSld modSld sldOrd">
      <pc:chgData name="Joanne Fynaut" userId="58a69a41-4f3a-42a1-8c9e-2458f03e9db2" providerId="ADAL" clId="{9564C01B-44AE-49C4-A3A7-214A33633FE4}" dt="2023-12-21T13:57:32.097" v="1066"/>
      <pc:docMkLst>
        <pc:docMk/>
      </pc:docMkLst>
      <pc:sldChg chg="addSp delSp modSp mod">
        <pc:chgData name="Joanne Fynaut" userId="58a69a41-4f3a-42a1-8c9e-2458f03e9db2" providerId="ADAL" clId="{9564C01B-44AE-49C4-A3A7-214A33633FE4}" dt="2023-12-20T14:52:50.508" v="94" actId="478"/>
        <pc:sldMkLst>
          <pc:docMk/>
          <pc:sldMk cId="3824190320" sldId="256"/>
        </pc:sldMkLst>
        <pc:spChg chg="mod">
          <ac:chgData name="Joanne Fynaut" userId="58a69a41-4f3a-42a1-8c9e-2458f03e9db2" providerId="ADAL" clId="{9564C01B-44AE-49C4-A3A7-214A33633FE4}" dt="2023-12-19T12:14:44.250" v="16" actId="122"/>
          <ac:spMkLst>
            <pc:docMk/>
            <pc:sldMk cId="3824190320" sldId="256"/>
            <ac:spMk id="6" creationId="{88EBE2D4-BED1-159E-42C3-516CDFEBF038}"/>
          </ac:spMkLst>
        </pc:spChg>
        <pc:picChg chg="add del mod">
          <ac:chgData name="Joanne Fynaut" userId="58a69a41-4f3a-42a1-8c9e-2458f03e9db2" providerId="ADAL" clId="{9564C01B-44AE-49C4-A3A7-214A33633FE4}" dt="2023-12-20T14:52:50.508" v="94" actId="478"/>
          <ac:picMkLst>
            <pc:docMk/>
            <pc:sldMk cId="3824190320" sldId="256"/>
            <ac:picMk id="2" creationId="{12F9F369-38C5-11F1-AA64-6D1FE10D7768}"/>
          </ac:picMkLst>
        </pc:picChg>
        <pc:picChg chg="add mod">
          <ac:chgData name="Joanne Fynaut" userId="58a69a41-4f3a-42a1-8c9e-2458f03e9db2" providerId="ADAL" clId="{9564C01B-44AE-49C4-A3A7-214A33633FE4}" dt="2023-12-20T14:51:43.083" v="88" actId="1076"/>
          <ac:picMkLst>
            <pc:docMk/>
            <pc:sldMk cId="3824190320" sldId="256"/>
            <ac:picMk id="4098" creationId="{52E46602-68DA-B14F-95FD-290E2DDCAA13}"/>
          </ac:picMkLst>
        </pc:picChg>
      </pc:sldChg>
      <pc:sldChg chg="setBg">
        <pc:chgData name="Joanne Fynaut" userId="58a69a41-4f3a-42a1-8c9e-2458f03e9db2" providerId="ADAL" clId="{9564C01B-44AE-49C4-A3A7-214A33633FE4}" dt="2023-12-20T11:47:10.102" v="44"/>
        <pc:sldMkLst>
          <pc:docMk/>
          <pc:sldMk cId="2249436711" sldId="276"/>
        </pc:sldMkLst>
      </pc:sldChg>
      <pc:sldChg chg="addSp delSp modSp mod modNotesTx">
        <pc:chgData name="Joanne Fynaut" userId="58a69a41-4f3a-42a1-8c9e-2458f03e9db2" providerId="ADAL" clId="{9564C01B-44AE-49C4-A3A7-214A33633FE4}" dt="2023-12-20T11:55:04.579" v="47" actId="313"/>
        <pc:sldMkLst>
          <pc:docMk/>
          <pc:sldMk cId="2648378832" sldId="288"/>
        </pc:sldMkLst>
        <pc:spChg chg="del">
          <ac:chgData name="Joanne Fynaut" userId="58a69a41-4f3a-42a1-8c9e-2458f03e9db2" providerId="ADAL" clId="{9564C01B-44AE-49C4-A3A7-214A33633FE4}" dt="2023-12-19T12:15:18.558" v="20" actId="478"/>
          <ac:spMkLst>
            <pc:docMk/>
            <pc:sldMk cId="2648378832" sldId="288"/>
            <ac:spMk id="6" creationId="{175CF1A4-43A3-C8B1-8504-D4AC942B1FA7}"/>
          </ac:spMkLst>
        </pc:spChg>
        <pc:spChg chg="del">
          <ac:chgData name="Joanne Fynaut" userId="58a69a41-4f3a-42a1-8c9e-2458f03e9db2" providerId="ADAL" clId="{9564C01B-44AE-49C4-A3A7-214A33633FE4}" dt="2023-12-19T12:15:21.826" v="22" actId="478"/>
          <ac:spMkLst>
            <pc:docMk/>
            <pc:sldMk cId="2648378832" sldId="288"/>
            <ac:spMk id="13" creationId="{3AF59B85-856C-DE06-BE1E-A5EFF65D09B7}"/>
          </ac:spMkLst>
        </pc:spChg>
        <pc:picChg chg="del">
          <ac:chgData name="Joanne Fynaut" userId="58a69a41-4f3a-42a1-8c9e-2458f03e9db2" providerId="ADAL" clId="{9564C01B-44AE-49C4-A3A7-214A33633FE4}" dt="2023-12-19T12:15:20.190" v="21" actId="478"/>
          <ac:picMkLst>
            <pc:docMk/>
            <pc:sldMk cId="2648378832" sldId="288"/>
            <ac:picMk id="2" creationId="{072B9F12-9D04-51F2-D1DF-96FAB87670A9}"/>
          </ac:picMkLst>
        </pc:picChg>
        <pc:picChg chg="del">
          <ac:chgData name="Joanne Fynaut" userId="58a69a41-4f3a-42a1-8c9e-2458f03e9db2" providerId="ADAL" clId="{9564C01B-44AE-49C4-A3A7-214A33633FE4}" dt="2023-12-19T12:15:23.368" v="23" actId="478"/>
          <ac:picMkLst>
            <pc:docMk/>
            <pc:sldMk cId="2648378832" sldId="288"/>
            <ac:picMk id="3" creationId="{09BAB534-864F-0E89-7306-F6FB4CE862C7}"/>
          </ac:picMkLst>
        </pc:picChg>
        <pc:picChg chg="add mod">
          <ac:chgData name="Joanne Fynaut" userId="58a69a41-4f3a-42a1-8c9e-2458f03e9db2" providerId="ADAL" clId="{9564C01B-44AE-49C4-A3A7-214A33633FE4}" dt="2023-12-20T11:47:47.029" v="46" actId="1076"/>
          <ac:picMkLst>
            <pc:docMk/>
            <pc:sldMk cId="2648378832" sldId="288"/>
            <ac:picMk id="3" creationId="{DE285556-4AF8-CEA1-A07E-DF73C008FF63}"/>
          </ac:picMkLst>
        </pc:picChg>
      </pc:sldChg>
      <pc:sldChg chg="delSp modSp del mod">
        <pc:chgData name="Joanne Fynaut" userId="58a69a41-4f3a-42a1-8c9e-2458f03e9db2" providerId="ADAL" clId="{9564C01B-44AE-49C4-A3A7-214A33633FE4}" dt="2023-12-21T13:55:14.789" v="1043" actId="47"/>
        <pc:sldMkLst>
          <pc:docMk/>
          <pc:sldMk cId="2620120604" sldId="289"/>
        </pc:sldMkLst>
        <pc:spChg chg="mod">
          <ac:chgData name="Joanne Fynaut" userId="58a69a41-4f3a-42a1-8c9e-2458f03e9db2" providerId="ADAL" clId="{9564C01B-44AE-49C4-A3A7-214A33633FE4}" dt="2023-12-20T14:56:37.687" v="247" actId="20577"/>
          <ac:spMkLst>
            <pc:docMk/>
            <pc:sldMk cId="2620120604" sldId="289"/>
            <ac:spMk id="5" creationId="{F4587A7B-5083-7872-FE54-2075681FC84D}"/>
          </ac:spMkLst>
        </pc:spChg>
        <pc:spChg chg="del">
          <ac:chgData name="Joanne Fynaut" userId="58a69a41-4f3a-42a1-8c9e-2458f03e9db2" providerId="ADAL" clId="{9564C01B-44AE-49C4-A3A7-214A33633FE4}" dt="2023-12-19T12:15:31.073" v="25" actId="478"/>
          <ac:spMkLst>
            <pc:docMk/>
            <pc:sldMk cId="2620120604" sldId="289"/>
            <ac:spMk id="13" creationId="{3AF59B85-856C-DE06-BE1E-A5EFF65D09B7}"/>
          </ac:spMkLst>
        </pc:spChg>
        <pc:picChg chg="del">
          <ac:chgData name="Joanne Fynaut" userId="58a69a41-4f3a-42a1-8c9e-2458f03e9db2" providerId="ADAL" clId="{9564C01B-44AE-49C4-A3A7-214A33633FE4}" dt="2023-12-19T12:15:28.169" v="24" actId="478"/>
          <ac:picMkLst>
            <pc:docMk/>
            <pc:sldMk cId="2620120604" sldId="289"/>
            <ac:picMk id="7" creationId="{C038B661-3D32-D1B8-87D9-BD91699F3081}"/>
          </ac:picMkLst>
        </pc:picChg>
      </pc:sldChg>
      <pc:sldChg chg="del ord">
        <pc:chgData name="Joanne Fynaut" userId="58a69a41-4f3a-42a1-8c9e-2458f03e9db2" providerId="ADAL" clId="{9564C01B-44AE-49C4-A3A7-214A33633FE4}" dt="2023-12-19T12:16:07.614" v="33" actId="47"/>
        <pc:sldMkLst>
          <pc:docMk/>
          <pc:sldMk cId="3622924133" sldId="304"/>
        </pc:sldMkLst>
      </pc:sldChg>
      <pc:sldChg chg="del">
        <pc:chgData name="Joanne Fynaut" userId="58a69a41-4f3a-42a1-8c9e-2458f03e9db2" providerId="ADAL" clId="{9564C01B-44AE-49C4-A3A7-214A33633FE4}" dt="2023-12-19T12:15:55.470" v="29" actId="47"/>
        <pc:sldMkLst>
          <pc:docMk/>
          <pc:sldMk cId="1823517762" sldId="309"/>
        </pc:sldMkLst>
      </pc:sldChg>
      <pc:sldChg chg="del">
        <pc:chgData name="Joanne Fynaut" userId="58a69a41-4f3a-42a1-8c9e-2458f03e9db2" providerId="ADAL" clId="{9564C01B-44AE-49C4-A3A7-214A33633FE4}" dt="2023-12-19T12:16:15.715" v="35" actId="47"/>
        <pc:sldMkLst>
          <pc:docMk/>
          <pc:sldMk cId="2279405807" sldId="311"/>
        </pc:sldMkLst>
      </pc:sldChg>
      <pc:sldChg chg="del">
        <pc:chgData name="Joanne Fynaut" userId="58a69a41-4f3a-42a1-8c9e-2458f03e9db2" providerId="ADAL" clId="{9564C01B-44AE-49C4-A3A7-214A33633FE4}" dt="2023-12-19T12:16:15.715" v="35" actId="47"/>
        <pc:sldMkLst>
          <pc:docMk/>
          <pc:sldMk cId="1818420457" sldId="314"/>
        </pc:sldMkLst>
      </pc:sldChg>
      <pc:sldChg chg="addSp delSp modSp mod ord">
        <pc:chgData name="Joanne Fynaut" userId="58a69a41-4f3a-42a1-8c9e-2458f03e9db2" providerId="ADAL" clId="{9564C01B-44AE-49C4-A3A7-214A33633FE4}" dt="2023-12-20T14:59:59.528" v="277"/>
        <pc:sldMkLst>
          <pc:docMk/>
          <pc:sldMk cId="2310391432" sldId="321"/>
        </pc:sldMkLst>
        <pc:spChg chg="del">
          <ac:chgData name="Joanne Fynaut" userId="58a69a41-4f3a-42a1-8c9e-2458f03e9db2" providerId="ADAL" clId="{9564C01B-44AE-49C4-A3A7-214A33633FE4}" dt="2023-12-19T12:16:31.142" v="38" actId="478"/>
          <ac:spMkLst>
            <pc:docMk/>
            <pc:sldMk cId="2310391432" sldId="321"/>
            <ac:spMk id="2" creationId="{01800EF4-EDDC-3E60-5B6D-17C80777205F}"/>
          </ac:spMkLst>
        </pc:spChg>
        <pc:spChg chg="add mod">
          <ac:chgData name="Joanne Fynaut" userId="58a69a41-4f3a-42a1-8c9e-2458f03e9db2" providerId="ADAL" clId="{9564C01B-44AE-49C4-A3A7-214A33633FE4}" dt="2023-12-20T14:59:50.693" v="275" actId="1076"/>
          <ac:spMkLst>
            <pc:docMk/>
            <pc:sldMk cId="2310391432" sldId="321"/>
            <ac:spMk id="3" creationId="{E4024873-AAF9-A57E-4FA0-EE4981BFDBA4}"/>
          </ac:spMkLst>
        </pc:spChg>
        <pc:spChg chg="mod">
          <ac:chgData name="Joanne Fynaut" userId="58a69a41-4f3a-42a1-8c9e-2458f03e9db2" providerId="ADAL" clId="{9564C01B-44AE-49C4-A3A7-214A33633FE4}" dt="2023-12-20T14:59:17.962" v="272" actId="1076"/>
          <ac:spMkLst>
            <pc:docMk/>
            <pc:sldMk cId="2310391432" sldId="321"/>
            <ac:spMk id="5" creationId="{F4587A7B-5083-7872-FE54-2075681FC84D}"/>
          </ac:spMkLst>
        </pc:spChg>
        <pc:picChg chg="del">
          <ac:chgData name="Joanne Fynaut" userId="58a69a41-4f3a-42a1-8c9e-2458f03e9db2" providerId="ADAL" clId="{9564C01B-44AE-49C4-A3A7-214A33633FE4}" dt="2023-12-19T12:16:32.547" v="39" actId="478"/>
          <ac:picMkLst>
            <pc:docMk/>
            <pc:sldMk cId="2310391432" sldId="321"/>
            <ac:picMk id="3" creationId="{037977BF-531C-DFF0-6485-228600849DED}"/>
          </ac:picMkLst>
        </pc:picChg>
        <pc:picChg chg="add mod">
          <ac:chgData name="Joanne Fynaut" userId="58a69a41-4f3a-42a1-8c9e-2458f03e9db2" providerId="ADAL" clId="{9564C01B-44AE-49C4-A3A7-214A33633FE4}" dt="2023-12-20T14:59:44.466" v="274"/>
          <ac:picMkLst>
            <pc:docMk/>
            <pc:sldMk cId="2310391432" sldId="321"/>
            <ac:picMk id="7" creationId="{CAB62731-A8FA-A119-E666-4A248E3F3565}"/>
          </ac:picMkLst>
        </pc:picChg>
      </pc:sldChg>
      <pc:sldChg chg="del">
        <pc:chgData name="Joanne Fynaut" userId="58a69a41-4f3a-42a1-8c9e-2458f03e9db2" providerId="ADAL" clId="{9564C01B-44AE-49C4-A3A7-214A33633FE4}" dt="2023-12-19T12:15:46.142" v="26" actId="47"/>
        <pc:sldMkLst>
          <pc:docMk/>
          <pc:sldMk cId="126283807" sldId="322"/>
        </pc:sldMkLst>
      </pc:sldChg>
      <pc:sldChg chg="del">
        <pc:chgData name="Joanne Fynaut" userId="58a69a41-4f3a-42a1-8c9e-2458f03e9db2" providerId="ADAL" clId="{9564C01B-44AE-49C4-A3A7-214A33633FE4}" dt="2023-12-19T12:15:46.142" v="26" actId="47"/>
        <pc:sldMkLst>
          <pc:docMk/>
          <pc:sldMk cId="137343775" sldId="323"/>
        </pc:sldMkLst>
      </pc:sldChg>
      <pc:sldChg chg="del">
        <pc:chgData name="Joanne Fynaut" userId="58a69a41-4f3a-42a1-8c9e-2458f03e9db2" providerId="ADAL" clId="{9564C01B-44AE-49C4-A3A7-214A33633FE4}" dt="2023-12-19T12:15:51.914" v="28" actId="47"/>
        <pc:sldMkLst>
          <pc:docMk/>
          <pc:sldMk cId="828748694" sldId="324"/>
        </pc:sldMkLst>
      </pc:sldChg>
      <pc:sldChg chg="del">
        <pc:chgData name="Joanne Fynaut" userId="58a69a41-4f3a-42a1-8c9e-2458f03e9db2" providerId="ADAL" clId="{9564C01B-44AE-49C4-A3A7-214A33633FE4}" dt="2023-12-19T12:15:46.142" v="26" actId="47"/>
        <pc:sldMkLst>
          <pc:docMk/>
          <pc:sldMk cId="2719669953" sldId="325"/>
        </pc:sldMkLst>
      </pc:sldChg>
      <pc:sldChg chg="del">
        <pc:chgData name="Joanne Fynaut" userId="58a69a41-4f3a-42a1-8c9e-2458f03e9db2" providerId="ADAL" clId="{9564C01B-44AE-49C4-A3A7-214A33633FE4}" dt="2023-12-19T12:15:48.540" v="27" actId="47"/>
        <pc:sldMkLst>
          <pc:docMk/>
          <pc:sldMk cId="1148685053" sldId="326"/>
        </pc:sldMkLst>
      </pc:sldChg>
      <pc:sldChg chg="del">
        <pc:chgData name="Joanne Fynaut" userId="58a69a41-4f3a-42a1-8c9e-2458f03e9db2" providerId="ADAL" clId="{9564C01B-44AE-49C4-A3A7-214A33633FE4}" dt="2023-12-19T12:15:48.540" v="27" actId="47"/>
        <pc:sldMkLst>
          <pc:docMk/>
          <pc:sldMk cId="1302264880" sldId="327"/>
        </pc:sldMkLst>
      </pc:sldChg>
      <pc:sldChg chg="del">
        <pc:chgData name="Joanne Fynaut" userId="58a69a41-4f3a-42a1-8c9e-2458f03e9db2" providerId="ADAL" clId="{9564C01B-44AE-49C4-A3A7-214A33633FE4}" dt="2023-12-19T12:15:51.914" v="28" actId="47"/>
        <pc:sldMkLst>
          <pc:docMk/>
          <pc:sldMk cId="826716012" sldId="328"/>
        </pc:sldMkLst>
      </pc:sldChg>
      <pc:sldChg chg="del">
        <pc:chgData name="Joanne Fynaut" userId="58a69a41-4f3a-42a1-8c9e-2458f03e9db2" providerId="ADAL" clId="{9564C01B-44AE-49C4-A3A7-214A33633FE4}" dt="2023-12-19T12:15:51.914" v="28" actId="47"/>
        <pc:sldMkLst>
          <pc:docMk/>
          <pc:sldMk cId="1865560593" sldId="329"/>
        </pc:sldMkLst>
      </pc:sldChg>
      <pc:sldChg chg="del">
        <pc:chgData name="Joanne Fynaut" userId="58a69a41-4f3a-42a1-8c9e-2458f03e9db2" providerId="ADAL" clId="{9564C01B-44AE-49C4-A3A7-214A33633FE4}" dt="2023-12-19T12:15:51.914" v="28" actId="47"/>
        <pc:sldMkLst>
          <pc:docMk/>
          <pc:sldMk cId="3857410172" sldId="330"/>
        </pc:sldMkLst>
      </pc:sldChg>
      <pc:sldChg chg="del">
        <pc:chgData name="Joanne Fynaut" userId="58a69a41-4f3a-42a1-8c9e-2458f03e9db2" providerId="ADAL" clId="{9564C01B-44AE-49C4-A3A7-214A33633FE4}" dt="2023-12-19T12:16:15.715" v="35" actId="47"/>
        <pc:sldMkLst>
          <pc:docMk/>
          <pc:sldMk cId="2773864243" sldId="374"/>
        </pc:sldMkLst>
      </pc:sldChg>
      <pc:sldChg chg="del">
        <pc:chgData name="Joanne Fynaut" userId="58a69a41-4f3a-42a1-8c9e-2458f03e9db2" providerId="ADAL" clId="{9564C01B-44AE-49C4-A3A7-214A33633FE4}" dt="2023-12-19T12:16:15.715" v="35" actId="47"/>
        <pc:sldMkLst>
          <pc:docMk/>
          <pc:sldMk cId="3990026472" sldId="375"/>
        </pc:sldMkLst>
      </pc:sldChg>
      <pc:sldChg chg="del">
        <pc:chgData name="Joanne Fynaut" userId="58a69a41-4f3a-42a1-8c9e-2458f03e9db2" providerId="ADAL" clId="{9564C01B-44AE-49C4-A3A7-214A33633FE4}" dt="2023-12-19T12:16:12.604" v="34" actId="47"/>
        <pc:sldMkLst>
          <pc:docMk/>
          <pc:sldMk cId="366173713" sldId="376"/>
        </pc:sldMkLst>
      </pc:sldChg>
      <pc:sldChg chg="del">
        <pc:chgData name="Joanne Fynaut" userId="58a69a41-4f3a-42a1-8c9e-2458f03e9db2" providerId="ADAL" clId="{9564C01B-44AE-49C4-A3A7-214A33633FE4}" dt="2023-12-19T12:16:01.754" v="30" actId="47"/>
        <pc:sldMkLst>
          <pc:docMk/>
          <pc:sldMk cId="2468834484" sldId="390"/>
        </pc:sldMkLst>
      </pc:sldChg>
      <pc:sldChg chg="del">
        <pc:chgData name="Joanne Fynaut" userId="58a69a41-4f3a-42a1-8c9e-2458f03e9db2" providerId="ADAL" clId="{9564C01B-44AE-49C4-A3A7-214A33633FE4}" dt="2023-12-19T12:16:01.754" v="30" actId="47"/>
        <pc:sldMkLst>
          <pc:docMk/>
          <pc:sldMk cId="274916362" sldId="391"/>
        </pc:sldMkLst>
      </pc:sldChg>
      <pc:sldChg chg="addSp delSp modSp mod ord">
        <pc:chgData name="Joanne Fynaut" userId="58a69a41-4f3a-42a1-8c9e-2458f03e9db2" providerId="ADAL" clId="{9564C01B-44AE-49C4-A3A7-214A33633FE4}" dt="2023-12-21T10:53:03.115" v="282" actId="167"/>
        <pc:sldMkLst>
          <pc:docMk/>
          <pc:sldMk cId="406009389" sldId="392"/>
        </pc:sldMkLst>
        <pc:spChg chg="mod">
          <ac:chgData name="Joanne Fynaut" userId="58a69a41-4f3a-42a1-8c9e-2458f03e9db2" providerId="ADAL" clId="{9564C01B-44AE-49C4-A3A7-214A33633FE4}" dt="2023-12-20T14:56:53.542" v="266" actId="20577"/>
          <ac:spMkLst>
            <pc:docMk/>
            <pc:sldMk cId="406009389" sldId="392"/>
            <ac:spMk id="2" creationId="{409237FC-F539-5C96-184C-62AC5B50D1EB}"/>
          </ac:spMkLst>
        </pc:spChg>
        <pc:spChg chg="del">
          <ac:chgData name="Joanne Fynaut" userId="58a69a41-4f3a-42a1-8c9e-2458f03e9db2" providerId="ADAL" clId="{9564C01B-44AE-49C4-A3A7-214A33633FE4}" dt="2023-12-19T12:16:26.325" v="37" actId="478"/>
          <ac:spMkLst>
            <pc:docMk/>
            <pc:sldMk cId="406009389" sldId="392"/>
            <ac:spMk id="9" creationId="{E2475592-9BA3-808C-7651-07A8E31360FB}"/>
          </ac:spMkLst>
        </pc:spChg>
        <pc:picChg chg="add mod ord">
          <ac:chgData name="Joanne Fynaut" userId="58a69a41-4f3a-42a1-8c9e-2458f03e9db2" providerId="ADAL" clId="{9564C01B-44AE-49C4-A3A7-214A33633FE4}" dt="2023-12-21T10:53:03.115" v="282" actId="167"/>
          <ac:picMkLst>
            <pc:docMk/>
            <pc:sldMk cId="406009389" sldId="392"/>
            <ac:picMk id="4" creationId="{7D2B5D09-BD2B-6C47-BA3D-0F0753568E7B}"/>
          </ac:picMkLst>
        </pc:picChg>
        <pc:picChg chg="del">
          <ac:chgData name="Joanne Fynaut" userId="58a69a41-4f3a-42a1-8c9e-2458f03e9db2" providerId="ADAL" clId="{9564C01B-44AE-49C4-A3A7-214A33633FE4}" dt="2023-12-19T12:16:24.530" v="36" actId="478"/>
          <ac:picMkLst>
            <pc:docMk/>
            <pc:sldMk cId="406009389" sldId="392"/>
            <ac:picMk id="20" creationId="{47704FF2-33EE-5AF4-205F-F89025A42AA0}"/>
          </ac:picMkLst>
        </pc:picChg>
      </pc:sldChg>
      <pc:sldChg chg="del">
        <pc:chgData name="Joanne Fynaut" userId="58a69a41-4f3a-42a1-8c9e-2458f03e9db2" providerId="ADAL" clId="{9564C01B-44AE-49C4-A3A7-214A33633FE4}" dt="2023-12-19T12:16:01.754" v="30" actId="47"/>
        <pc:sldMkLst>
          <pc:docMk/>
          <pc:sldMk cId="3105028890" sldId="393"/>
        </pc:sldMkLst>
      </pc:sldChg>
      <pc:sldChg chg="del">
        <pc:chgData name="Joanne Fynaut" userId="58a69a41-4f3a-42a1-8c9e-2458f03e9db2" providerId="ADAL" clId="{9564C01B-44AE-49C4-A3A7-214A33633FE4}" dt="2023-12-19T12:15:55.470" v="29" actId="47"/>
        <pc:sldMkLst>
          <pc:docMk/>
          <pc:sldMk cId="145220647" sldId="395"/>
        </pc:sldMkLst>
      </pc:sldChg>
      <pc:sldChg chg="del">
        <pc:chgData name="Joanne Fynaut" userId="58a69a41-4f3a-42a1-8c9e-2458f03e9db2" providerId="ADAL" clId="{9564C01B-44AE-49C4-A3A7-214A33633FE4}" dt="2023-12-19T12:16:12.604" v="34" actId="47"/>
        <pc:sldMkLst>
          <pc:docMk/>
          <pc:sldMk cId="2693196020" sldId="396"/>
        </pc:sldMkLst>
      </pc:sldChg>
      <pc:sldChg chg="del">
        <pc:chgData name="Joanne Fynaut" userId="58a69a41-4f3a-42a1-8c9e-2458f03e9db2" providerId="ADAL" clId="{9564C01B-44AE-49C4-A3A7-214A33633FE4}" dt="2023-12-19T12:16:12.604" v="34" actId="47"/>
        <pc:sldMkLst>
          <pc:docMk/>
          <pc:sldMk cId="900377718" sldId="397"/>
        </pc:sldMkLst>
      </pc:sldChg>
      <pc:sldChg chg="del">
        <pc:chgData name="Joanne Fynaut" userId="58a69a41-4f3a-42a1-8c9e-2458f03e9db2" providerId="ADAL" clId="{9564C01B-44AE-49C4-A3A7-214A33633FE4}" dt="2023-12-19T12:16:12.604" v="34" actId="47"/>
        <pc:sldMkLst>
          <pc:docMk/>
          <pc:sldMk cId="1774793678" sldId="398"/>
        </pc:sldMkLst>
      </pc:sldChg>
      <pc:sldChg chg="addSp delSp modSp del mod">
        <pc:chgData name="Joanne Fynaut" userId="58a69a41-4f3a-42a1-8c9e-2458f03e9db2" providerId="ADAL" clId="{9564C01B-44AE-49C4-A3A7-214A33633FE4}" dt="2023-12-20T14:53:27.389" v="103" actId="47"/>
        <pc:sldMkLst>
          <pc:docMk/>
          <pc:sldMk cId="3362547549" sldId="399"/>
        </pc:sldMkLst>
        <pc:spChg chg="del">
          <ac:chgData name="Joanne Fynaut" userId="58a69a41-4f3a-42a1-8c9e-2458f03e9db2" providerId="ADAL" clId="{9564C01B-44AE-49C4-A3A7-214A33633FE4}" dt="2023-12-19T12:15:09.436" v="18" actId="478"/>
          <ac:spMkLst>
            <pc:docMk/>
            <pc:sldMk cId="3362547549" sldId="399"/>
            <ac:spMk id="4" creationId="{9D6B5E8C-8764-E4FC-7E0A-B2A39802F60A}"/>
          </ac:spMkLst>
        </pc:spChg>
        <pc:spChg chg="add del mod">
          <ac:chgData name="Joanne Fynaut" userId="58a69a41-4f3a-42a1-8c9e-2458f03e9db2" providerId="ADAL" clId="{9564C01B-44AE-49C4-A3A7-214A33633FE4}" dt="2023-12-20T14:46:27.092" v="57" actId="478"/>
          <ac:spMkLst>
            <pc:docMk/>
            <pc:sldMk cId="3362547549" sldId="399"/>
            <ac:spMk id="5" creationId="{574AE38A-8B0A-FE45-18DF-617BA26EAAC2}"/>
          </ac:spMkLst>
        </pc:spChg>
        <pc:picChg chg="add del mod">
          <ac:chgData name="Joanne Fynaut" userId="58a69a41-4f3a-42a1-8c9e-2458f03e9db2" providerId="ADAL" clId="{9564C01B-44AE-49C4-A3A7-214A33633FE4}" dt="2023-12-20T14:48:37.428" v="62" actId="478"/>
          <ac:picMkLst>
            <pc:docMk/>
            <pc:sldMk cId="3362547549" sldId="399"/>
            <ac:picMk id="3" creationId="{11C3D903-7856-A291-5CAF-9E716A9812FB}"/>
          </ac:picMkLst>
        </pc:picChg>
        <pc:picChg chg="add del mod">
          <ac:chgData name="Joanne Fynaut" userId="58a69a41-4f3a-42a1-8c9e-2458f03e9db2" providerId="ADAL" clId="{9564C01B-44AE-49C4-A3A7-214A33633FE4}" dt="2023-12-20T14:53:07.208" v="96" actId="21"/>
          <ac:picMkLst>
            <pc:docMk/>
            <pc:sldMk cId="3362547549" sldId="399"/>
            <ac:picMk id="2050" creationId="{BD0CC610-7950-B8B4-6EEC-0BA3435C7622}"/>
          </ac:picMkLst>
        </pc:picChg>
        <pc:picChg chg="add del mod">
          <ac:chgData name="Joanne Fynaut" userId="58a69a41-4f3a-42a1-8c9e-2458f03e9db2" providerId="ADAL" clId="{9564C01B-44AE-49C4-A3A7-214A33633FE4}" dt="2023-12-20T14:53:25.620" v="102" actId="21"/>
          <ac:picMkLst>
            <pc:docMk/>
            <pc:sldMk cId="3362547549" sldId="399"/>
            <ac:picMk id="2052" creationId="{3856AD2F-CFFF-7FCA-B85D-9D2A815FA55E}"/>
          </ac:picMkLst>
        </pc:picChg>
      </pc:sldChg>
      <pc:sldChg chg="delSp modSp mod modNotesTx">
        <pc:chgData name="Joanne Fynaut" userId="58a69a41-4f3a-42a1-8c9e-2458f03e9db2" providerId="ADAL" clId="{9564C01B-44AE-49C4-A3A7-214A33633FE4}" dt="2023-12-21T13:57:32.097" v="1066"/>
        <pc:sldMkLst>
          <pc:docMk/>
          <pc:sldMk cId="2500464265" sldId="400"/>
        </pc:sldMkLst>
        <pc:spChg chg="mod">
          <ac:chgData name="Joanne Fynaut" userId="58a69a41-4f3a-42a1-8c9e-2458f03e9db2" providerId="ADAL" clId="{9564C01B-44AE-49C4-A3A7-214A33633FE4}" dt="2023-12-20T14:56:30.460" v="234" actId="20577"/>
          <ac:spMkLst>
            <pc:docMk/>
            <pc:sldMk cId="2500464265" sldId="400"/>
            <ac:spMk id="2" creationId="{B636202D-D9F3-487A-D786-9C99726B7AD8}"/>
          </ac:spMkLst>
        </pc:spChg>
        <pc:spChg chg="del">
          <ac:chgData name="Joanne Fynaut" userId="58a69a41-4f3a-42a1-8c9e-2458f03e9db2" providerId="ADAL" clId="{9564C01B-44AE-49C4-A3A7-214A33633FE4}" dt="2023-12-19T12:15:12.830" v="19" actId="478"/>
          <ac:spMkLst>
            <pc:docMk/>
            <pc:sldMk cId="2500464265" sldId="400"/>
            <ac:spMk id="6" creationId="{866ADEAE-3E85-5494-FF34-BFCBC3990BE8}"/>
          </ac:spMkLst>
        </pc:spChg>
      </pc:sldChg>
      <pc:sldChg chg="addSp delSp modSp mod">
        <pc:chgData name="Joanne Fynaut" userId="58a69a41-4f3a-42a1-8c9e-2458f03e9db2" providerId="ADAL" clId="{9564C01B-44AE-49C4-A3A7-214A33633FE4}" dt="2023-12-20T14:55:01.098" v="193" actId="207"/>
        <pc:sldMkLst>
          <pc:docMk/>
          <pc:sldMk cId="823155552" sldId="401"/>
        </pc:sldMkLst>
        <pc:spChg chg="mod">
          <ac:chgData name="Joanne Fynaut" userId="58a69a41-4f3a-42a1-8c9e-2458f03e9db2" providerId="ADAL" clId="{9564C01B-44AE-49C4-A3A7-214A33633FE4}" dt="2023-12-20T14:55:01.098" v="193" actId="207"/>
          <ac:spMkLst>
            <pc:docMk/>
            <pc:sldMk cId="823155552" sldId="401"/>
            <ac:spMk id="2" creationId="{B636202D-D9F3-487A-D786-9C99726B7AD8}"/>
          </ac:spMkLst>
        </pc:spChg>
        <pc:spChg chg="del">
          <ac:chgData name="Joanne Fynaut" userId="58a69a41-4f3a-42a1-8c9e-2458f03e9db2" providerId="ADAL" clId="{9564C01B-44AE-49C4-A3A7-214A33633FE4}" dt="2023-12-19T12:14:59.477" v="17" actId="478"/>
          <ac:spMkLst>
            <pc:docMk/>
            <pc:sldMk cId="823155552" sldId="401"/>
            <ac:spMk id="4" creationId="{9D6B5E8C-8764-E4FC-7E0A-B2A39802F60A}"/>
          </ac:spMkLst>
        </pc:spChg>
        <pc:spChg chg="add del mod">
          <ac:chgData name="Joanne Fynaut" userId="58a69a41-4f3a-42a1-8c9e-2458f03e9db2" providerId="ADAL" clId="{9564C01B-44AE-49C4-A3A7-214A33633FE4}" dt="2023-12-20T14:53:02.185" v="95" actId="478"/>
          <ac:spMkLst>
            <pc:docMk/>
            <pc:sldMk cId="823155552" sldId="401"/>
            <ac:spMk id="5" creationId="{7100E853-20A5-AB31-8E4B-245BD935682A}"/>
          </ac:spMkLst>
        </pc:spChg>
        <pc:picChg chg="add mod">
          <ac:chgData name="Joanne Fynaut" userId="58a69a41-4f3a-42a1-8c9e-2458f03e9db2" providerId="ADAL" clId="{9564C01B-44AE-49C4-A3A7-214A33633FE4}" dt="2023-12-20T14:53:49.773" v="110" actId="1076"/>
          <ac:picMkLst>
            <pc:docMk/>
            <pc:sldMk cId="823155552" sldId="401"/>
            <ac:picMk id="3" creationId="{4FA31375-5EE1-CAC8-6845-42E9160D5A2B}"/>
          </ac:picMkLst>
        </pc:picChg>
        <pc:picChg chg="add mod">
          <ac:chgData name="Joanne Fynaut" userId="58a69a41-4f3a-42a1-8c9e-2458f03e9db2" providerId="ADAL" clId="{9564C01B-44AE-49C4-A3A7-214A33633FE4}" dt="2023-12-20T14:53:40.587" v="108" actId="1076"/>
          <ac:picMkLst>
            <pc:docMk/>
            <pc:sldMk cId="823155552" sldId="401"/>
            <ac:picMk id="4" creationId="{5BC6AC98-E0C8-1344-C029-7CCDE37604A1}"/>
          </ac:picMkLst>
        </pc:picChg>
        <pc:picChg chg="add mod">
          <ac:chgData name="Joanne Fynaut" userId="58a69a41-4f3a-42a1-8c9e-2458f03e9db2" providerId="ADAL" clId="{9564C01B-44AE-49C4-A3A7-214A33633FE4}" dt="2023-12-20T14:53:46.803" v="109" actId="1076"/>
          <ac:picMkLst>
            <pc:docMk/>
            <pc:sldMk cId="823155552" sldId="401"/>
            <ac:picMk id="1026" creationId="{29DB9CA6-6C79-7832-FC76-ECBEFFECF4AA}"/>
          </ac:picMkLst>
        </pc:picChg>
        <pc:picChg chg="add mod">
          <ac:chgData name="Joanne Fynaut" userId="58a69a41-4f3a-42a1-8c9e-2458f03e9db2" providerId="ADAL" clId="{9564C01B-44AE-49C4-A3A7-214A33633FE4}" dt="2023-12-20T14:53:56.124" v="112" actId="1076"/>
          <ac:picMkLst>
            <pc:docMk/>
            <pc:sldMk cId="823155552" sldId="401"/>
            <ac:picMk id="1028" creationId="{FED5C825-CE7C-7148-9D0D-DB08F0B4CACF}"/>
          </ac:picMkLst>
        </pc:picChg>
      </pc:sldChg>
      <pc:sldChg chg="addSp delSp modSp add mod">
        <pc:chgData name="Joanne Fynaut" userId="58a69a41-4f3a-42a1-8c9e-2458f03e9db2" providerId="ADAL" clId="{9564C01B-44AE-49C4-A3A7-214A33633FE4}" dt="2023-12-20T14:56:08.215" v="220" actId="14100"/>
        <pc:sldMkLst>
          <pc:docMk/>
          <pc:sldMk cId="1123043406" sldId="402"/>
        </pc:sldMkLst>
        <pc:spChg chg="mod">
          <ac:chgData name="Joanne Fynaut" userId="58a69a41-4f3a-42a1-8c9e-2458f03e9db2" providerId="ADAL" clId="{9564C01B-44AE-49C4-A3A7-214A33633FE4}" dt="2023-12-20T14:55:37.232" v="214" actId="207"/>
          <ac:spMkLst>
            <pc:docMk/>
            <pc:sldMk cId="1123043406" sldId="402"/>
            <ac:spMk id="2" creationId="{B636202D-D9F3-487A-D786-9C99726B7AD8}"/>
          </ac:spMkLst>
        </pc:spChg>
        <pc:picChg chg="add mod">
          <ac:chgData name="Joanne Fynaut" userId="58a69a41-4f3a-42a1-8c9e-2458f03e9db2" providerId="ADAL" clId="{9564C01B-44AE-49C4-A3A7-214A33633FE4}" dt="2023-12-20T14:56:08.215" v="220" actId="14100"/>
          <ac:picMkLst>
            <pc:docMk/>
            <pc:sldMk cId="1123043406" sldId="402"/>
            <ac:picMk id="3" creationId="{BDD195E9-534C-903B-DB47-E245065A3F6F}"/>
          </ac:picMkLst>
        </pc:picChg>
        <pc:picChg chg="del">
          <ac:chgData name="Joanne Fynaut" userId="58a69a41-4f3a-42a1-8c9e-2458f03e9db2" providerId="ADAL" clId="{9564C01B-44AE-49C4-A3A7-214A33633FE4}" dt="2023-12-20T14:48:41.259" v="64" actId="478"/>
          <ac:picMkLst>
            <pc:docMk/>
            <pc:sldMk cId="1123043406" sldId="402"/>
            <ac:picMk id="2050" creationId="{BD0CC610-7950-B8B4-6EEC-0BA3435C7622}"/>
          </ac:picMkLst>
        </pc:picChg>
        <pc:picChg chg="del">
          <ac:chgData name="Joanne Fynaut" userId="58a69a41-4f3a-42a1-8c9e-2458f03e9db2" providerId="ADAL" clId="{9564C01B-44AE-49C4-A3A7-214A33633FE4}" dt="2023-12-20T14:48:42.094" v="65" actId="478"/>
          <ac:picMkLst>
            <pc:docMk/>
            <pc:sldMk cId="1123043406" sldId="402"/>
            <ac:picMk id="2052" creationId="{3856AD2F-CFFF-7FCA-B85D-9D2A815FA55E}"/>
          </ac:picMkLst>
        </pc:picChg>
        <pc:picChg chg="add mod">
          <ac:chgData name="Joanne Fynaut" userId="58a69a41-4f3a-42a1-8c9e-2458f03e9db2" providerId="ADAL" clId="{9564C01B-44AE-49C4-A3A7-214A33633FE4}" dt="2023-12-20T14:55:49.910" v="216" actId="1076"/>
          <ac:picMkLst>
            <pc:docMk/>
            <pc:sldMk cId="1123043406" sldId="402"/>
            <ac:picMk id="3074" creationId="{0172E2E9-87B7-FC65-B76E-B2C815517666}"/>
          </ac:picMkLst>
        </pc:picChg>
        <pc:picChg chg="add mod">
          <ac:chgData name="Joanne Fynaut" userId="58a69a41-4f3a-42a1-8c9e-2458f03e9db2" providerId="ADAL" clId="{9564C01B-44AE-49C4-A3A7-214A33633FE4}" dt="2023-12-20T14:56:04.374" v="219" actId="14100"/>
          <ac:picMkLst>
            <pc:docMk/>
            <pc:sldMk cId="1123043406" sldId="402"/>
            <ac:picMk id="3076" creationId="{AE6A8536-B48C-7FE5-FFDC-E1ED2C3B36DF}"/>
          </ac:picMkLst>
        </pc:picChg>
      </pc:sldChg>
      <pc:sldChg chg="del">
        <pc:chgData name="Joanne Fynaut" userId="58a69a41-4f3a-42a1-8c9e-2458f03e9db2" providerId="ADAL" clId="{9564C01B-44AE-49C4-A3A7-214A33633FE4}" dt="2023-12-19T12:16:15.715" v="35" actId="47"/>
        <pc:sldMkLst>
          <pc:docMk/>
          <pc:sldMk cId="3567519321" sldId="402"/>
        </pc:sldMkLst>
      </pc:sldChg>
      <pc:sldChg chg="del">
        <pc:chgData name="Joanne Fynaut" userId="58a69a41-4f3a-42a1-8c9e-2458f03e9db2" providerId="ADAL" clId="{9564C01B-44AE-49C4-A3A7-214A33633FE4}" dt="2023-12-19T12:16:15.715" v="35" actId="47"/>
        <pc:sldMkLst>
          <pc:docMk/>
          <pc:sldMk cId="1905719791" sldId="403"/>
        </pc:sldMkLst>
      </pc:sldChg>
      <pc:sldChg chg="addSp modSp mod ord modNotesTx">
        <pc:chgData name="Joanne Fynaut" userId="58a69a41-4f3a-42a1-8c9e-2458f03e9db2" providerId="ADAL" clId="{9564C01B-44AE-49C4-A3A7-214A33633FE4}" dt="2023-12-21T13:55:02.189" v="1042"/>
        <pc:sldMkLst>
          <pc:docMk/>
          <pc:sldMk cId="4204964990" sldId="403"/>
        </pc:sldMkLst>
        <pc:spChg chg="add mod">
          <ac:chgData name="Joanne Fynaut" userId="58a69a41-4f3a-42a1-8c9e-2458f03e9db2" providerId="ADAL" clId="{9564C01B-44AE-49C4-A3A7-214A33633FE4}" dt="2023-12-21T13:50:46.144" v="634" actId="21"/>
          <ac:spMkLst>
            <pc:docMk/>
            <pc:sldMk cId="4204964990" sldId="403"/>
            <ac:spMk id="2" creationId="{8915137C-9D0D-ACEF-E793-158F17E00EAF}"/>
          </ac:spMkLst>
        </pc:spChg>
        <pc:spChg chg="mod">
          <ac:chgData name="Joanne Fynaut" userId="58a69a41-4f3a-42a1-8c9e-2458f03e9db2" providerId="ADAL" clId="{9564C01B-44AE-49C4-A3A7-214A33633FE4}" dt="2023-12-21T11:05:19.556" v="306" actId="1076"/>
          <ac:spMkLst>
            <pc:docMk/>
            <pc:sldMk cId="4204964990" sldId="403"/>
            <ac:spMk id="5" creationId="{32E040B3-9ED5-B9C4-F1FB-B57D30E01508}"/>
          </ac:spMkLst>
        </pc:spChg>
      </pc:sldChg>
      <pc:sldChg chg="delSp modSp add mod modNotesTx">
        <pc:chgData name="Joanne Fynaut" userId="58a69a41-4f3a-42a1-8c9e-2458f03e9db2" providerId="ADAL" clId="{9564C01B-44AE-49C4-A3A7-214A33633FE4}" dt="2023-12-21T13:54:21.420" v="1040" actId="20577"/>
        <pc:sldMkLst>
          <pc:docMk/>
          <pc:sldMk cId="2262351984" sldId="404"/>
        </pc:sldMkLst>
        <pc:spChg chg="del mod">
          <ac:chgData name="Joanne Fynaut" userId="58a69a41-4f3a-42a1-8c9e-2458f03e9db2" providerId="ADAL" clId="{9564C01B-44AE-49C4-A3A7-214A33633FE4}" dt="2023-12-21T11:14:14.667" v="613"/>
          <ac:spMkLst>
            <pc:docMk/>
            <pc:sldMk cId="2262351984" sldId="404"/>
            <ac:spMk id="2" creationId="{8915137C-9D0D-ACEF-E793-158F17E00EAF}"/>
          </ac:spMkLst>
        </pc:spChg>
        <pc:spChg chg="mod">
          <ac:chgData name="Joanne Fynaut" userId="58a69a41-4f3a-42a1-8c9e-2458f03e9db2" providerId="ADAL" clId="{9564C01B-44AE-49C4-A3A7-214A33633FE4}" dt="2023-12-21T11:05:38.748" v="350" actId="20577"/>
          <ac:spMkLst>
            <pc:docMk/>
            <pc:sldMk cId="2262351984" sldId="404"/>
            <ac:spMk id="5" creationId="{32E040B3-9ED5-B9C4-F1FB-B57D30E01508}"/>
          </ac:spMkLst>
        </pc:spChg>
      </pc:sldChg>
      <pc:sldChg chg="del">
        <pc:chgData name="Joanne Fynaut" userId="58a69a41-4f3a-42a1-8c9e-2458f03e9db2" providerId="ADAL" clId="{9564C01B-44AE-49C4-A3A7-214A33633FE4}" dt="2023-12-19T12:16:15.715" v="35" actId="47"/>
        <pc:sldMkLst>
          <pc:docMk/>
          <pc:sldMk cId="2356590090" sldId="404"/>
        </pc:sldMkLst>
      </pc:sldChg>
      <pc:sldChg chg="del">
        <pc:chgData name="Joanne Fynaut" userId="58a69a41-4f3a-42a1-8c9e-2458f03e9db2" providerId="ADAL" clId="{9564C01B-44AE-49C4-A3A7-214A33633FE4}" dt="2023-12-19T12:16:12.604" v="34" actId="47"/>
        <pc:sldMkLst>
          <pc:docMk/>
          <pc:sldMk cId="1283505315" sldId="405"/>
        </pc:sldMkLst>
      </pc:sldChg>
      <pc:sldChg chg="del">
        <pc:chgData name="Joanne Fynaut" userId="58a69a41-4f3a-42a1-8c9e-2458f03e9db2" providerId="ADAL" clId="{9564C01B-44AE-49C4-A3A7-214A33633FE4}" dt="2023-12-19T12:16:01.754" v="30" actId="47"/>
        <pc:sldMkLst>
          <pc:docMk/>
          <pc:sldMk cId="2753499983" sldId="406"/>
        </pc:sldMkLst>
      </pc:sldChg>
      <pc:sldChg chg="del">
        <pc:chgData name="Joanne Fynaut" userId="58a69a41-4f3a-42a1-8c9e-2458f03e9db2" providerId="ADAL" clId="{9564C01B-44AE-49C4-A3A7-214A33633FE4}" dt="2023-12-19T12:15:55.470" v="29" actId="47"/>
        <pc:sldMkLst>
          <pc:docMk/>
          <pc:sldMk cId="4041448422" sldId="408"/>
        </pc:sldMkLst>
      </pc:sldChg>
      <pc:sldChg chg="del">
        <pc:chgData name="Joanne Fynaut" userId="58a69a41-4f3a-42a1-8c9e-2458f03e9db2" providerId="ADAL" clId="{9564C01B-44AE-49C4-A3A7-214A33633FE4}" dt="2023-12-19T12:15:55.470" v="29" actId="47"/>
        <pc:sldMkLst>
          <pc:docMk/>
          <pc:sldMk cId="955718885" sldId="409"/>
        </pc:sldMkLst>
      </pc:sldChg>
      <pc:sldChg chg="del">
        <pc:chgData name="Joanne Fynaut" userId="58a69a41-4f3a-42a1-8c9e-2458f03e9db2" providerId="ADAL" clId="{9564C01B-44AE-49C4-A3A7-214A33633FE4}" dt="2023-12-19T12:16:12.604" v="34" actId="47"/>
        <pc:sldMkLst>
          <pc:docMk/>
          <pc:sldMk cId="2622335178" sldId="410"/>
        </pc:sldMkLst>
      </pc:sldChg>
    </pc:docChg>
  </pc:docChgLst>
  <pc:docChgLst>
    <pc:chgData name="Claire Dignan" userId="S::claire.dignan@ican.org.uk::ff575065-a90a-453f-85e4-44e6575859e5" providerId="AD" clId="Web-{4A879FF0-B541-5D23-03A1-641FC730E7C4}"/>
    <pc:docChg chg="modSld">
      <pc:chgData name="Claire Dignan" userId="S::claire.dignan@ican.org.uk::ff575065-a90a-453f-85e4-44e6575859e5" providerId="AD" clId="Web-{4A879FF0-B541-5D23-03A1-641FC730E7C4}" dt="2023-12-21T14:23:47.907" v="4"/>
      <pc:docMkLst>
        <pc:docMk/>
      </pc:docMkLst>
      <pc:sldChg chg="modNotes">
        <pc:chgData name="Claire Dignan" userId="S::claire.dignan@ican.org.uk::ff575065-a90a-453f-85e4-44e6575859e5" providerId="AD" clId="Web-{4A879FF0-B541-5D23-03A1-641FC730E7C4}" dt="2023-12-21T14:23:47.907" v="4"/>
        <pc:sldMkLst>
          <pc:docMk/>
          <pc:sldMk cId="2648378832" sldId="288"/>
        </pc:sldMkLst>
      </pc:sldChg>
    </pc:docChg>
  </pc:docChgLst>
  <pc:docChgLst>
    <pc:chgData name="Amy Loxley" userId="7c937748-ed57-418b-91fa-0fbb0694b734" providerId="ADAL" clId="{C62A7FC0-242D-45CD-AEF3-221708471E6C}"/>
    <pc:docChg chg="undo custSel addSld delSld modSld sldOrd">
      <pc:chgData name="Amy Loxley" userId="7c937748-ed57-418b-91fa-0fbb0694b734" providerId="ADAL" clId="{C62A7FC0-242D-45CD-AEF3-221708471E6C}" dt="2024-04-25T10:56:25.457" v="3526" actId="6549"/>
      <pc:docMkLst>
        <pc:docMk/>
      </pc:docMkLst>
      <pc:sldChg chg="addCm modCm modNotesTx">
        <pc:chgData name="Amy Loxley" userId="7c937748-ed57-418b-91fa-0fbb0694b734" providerId="ADAL" clId="{C62A7FC0-242D-45CD-AEF3-221708471E6C}" dt="2024-04-25T09:51:21.130" v="60"/>
        <pc:sldMkLst>
          <pc:docMk/>
          <pc:sldMk cId="3824190320" sldId="256"/>
        </pc:sldMkLst>
        <pc:extLst>
          <p:ext xmlns:p="http://schemas.openxmlformats.org/presentationml/2006/main" uri="{D6D511B9-2390-475A-947B-AFAB55BFBCF1}">
            <pc226:cmChg xmlns:pc226="http://schemas.microsoft.com/office/powerpoint/2022/06/main/command" chg="add">
              <pc226:chgData name="Amy Loxley" userId="7c937748-ed57-418b-91fa-0fbb0694b734" providerId="ADAL" clId="{C62A7FC0-242D-45CD-AEF3-221708471E6C}" dt="2024-04-25T09:49:52.051" v="9"/>
              <pc2:cmMkLst xmlns:pc2="http://schemas.microsoft.com/office/powerpoint/2019/9/main/command">
                <pc:docMk/>
                <pc:sldMk cId="3824190320" sldId="256"/>
                <pc2:cmMk id="{29A4B568-B75F-489D-A1B1-B49D880A1058}"/>
              </pc2:cmMkLst>
            </pc226:cmChg>
            <pc226:cmChg xmlns:pc226="http://schemas.microsoft.com/office/powerpoint/2022/06/main/command" chg="add mod">
              <pc226:chgData name="Amy Loxley" userId="7c937748-ed57-418b-91fa-0fbb0694b734" providerId="ADAL" clId="{C62A7FC0-242D-45CD-AEF3-221708471E6C}" dt="2024-04-25T09:51:21.130" v="60"/>
              <pc2:cmMkLst xmlns:pc2="http://schemas.microsoft.com/office/powerpoint/2019/9/main/command">
                <pc:docMk/>
                <pc:sldMk cId="3824190320" sldId="256"/>
                <pc2:cmMk id="{82CF80E7-F1F0-4D54-B4BE-0C47CF3E3DCD}"/>
              </pc2:cmMkLst>
            </pc226:cmChg>
          </p:ext>
        </pc:extLst>
      </pc:sldChg>
      <pc:sldChg chg="del">
        <pc:chgData name="Amy Loxley" userId="7c937748-ed57-418b-91fa-0fbb0694b734" providerId="ADAL" clId="{C62A7FC0-242D-45CD-AEF3-221708471E6C}" dt="2024-04-25T10:49:00.177" v="2529" actId="47"/>
        <pc:sldMkLst>
          <pc:docMk/>
          <pc:sldMk cId="2249436711" sldId="276"/>
        </pc:sldMkLst>
      </pc:sldChg>
      <pc:sldChg chg="delSp modSp mod modNotesTx">
        <pc:chgData name="Amy Loxley" userId="7c937748-ed57-418b-91fa-0fbb0694b734" providerId="ADAL" clId="{C62A7FC0-242D-45CD-AEF3-221708471E6C}" dt="2024-04-25T10:11:38.445" v="232" actId="20577"/>
        <pc:sldMkLst>
          <pc:docMk/>
          <pc:sldMk cId="2648378832" sldId="288"/>
        </pc:sldMkLst>
        <pc:spChg chg="mod">
          <ac:chgData name="Amy Loxley" userId="7c937748-ed57-418b-91fa-0fbb0694b734" providerId="ADAL" clId="{C62A7FC0-242D-45CD-AEF3-221708471E6C}" dt="2024-04-25T10:11:38.445" v="232" actId="20577"/>
          <ac:spMkLst>
            <pc:docMk/>
            <pc:sldMk cId="2648378832" sldId="288"/>
            <ac:spMk id="5" creationId="{F4587A7B-5083-7872-FE54-2075681FC84D}"/>
          </ac:spMkLst>
        </pc:spChg>
        <pc:picChg chg="del">
          <ac:chgData name="Amy Loxley" userId="7c937748-ed57-418b-91fa-0fbb0694b734" providerId="ADAL" clId="{C62A7FC0-242D-45CD-AEF3-221708471E6C}" dt="2024-04-25T10:10:38.958" v="136" actId="478"/>
          <ac:picMkLst>
            <pc:docMk/>
            <pc:sldMk cId="2648378832" sldId="288"/>
            <ac:picMk id="3" creationId="{DE285556-4AF8-CEA1-A07E-DF73C008FF63}"/>
          </ac:picMkLst>
        </pc:picChg>
      </pc:sldChg>
      <pc:sldChg chg="del">
        <pc:chgData name="Amy Loxley" userId="7c937748-ed57-418b-91fa-0fbb0694b734" providerId="ADAL" clId="{C62A7FC0-242D-45CD-AEF3-221708471E6C}" dt="2024-04-25T10:47:51.502" v="2325" actId="47"/>
        <pc:sldMkLst>
          <pc:docMk/>
          <pc:sldMk cId="2310391432" sldId="321"/>
        </pc:sldMkLst>
      </pc:sldChg>
      <pc:sldChg chg="addSp delSp modSp modAnim addCm modNotesTx">
        <pc:chgData name="Amy Loxley" userId="7c937748-ed57-418b-91fa-0fbb0694b734" providerId="ADAL" clId="{C62A7FC0-242D-45CD-AEF3-221708471E6C}" dt="2024-04-25T10:47:44.405" v="2324"/>
        <pc:sldMkLst>
          <pc:docMk/>
          <pc:sldMk cId="406009389" sldId="392"/>
        </pc:sldMkLst>
        <pc:spChg chg="add del">
          <ac:chgData name="Amy Loxley" userId="7c937748-ed57-418b-91fa-0fbb0694b734" providerId="ADAL" clId="{C62A7FC0-242D-45CD-AEF3-221708471E6C}" dt="2024-04-25T10:45:18.425" v="2321" actId="478"/>
          <ac:spMkLst>
            <pc:docMk/>
            <pc:sldMk cId="406009389" sldId="392"/>
            <ac:spMk id="2" creationId="{409237FC-F539-5C96-184C-62AC5B50D1EB}"/>
          </ac:spMkLst>
        </pc:spChg>
        <pc:spChg chg="add mod">
          <ac:chgData name="Amy Loxley" userId="7c937748-ed57-418b-91fa-0fbb0694b734" providerId="ADAL" clId="{C62A7FC0-242D-45CD-AEF3-221708471E6C}" dt="2024-04-25T10:45:17.207" v="2320" actId="478"/>
          <ac:spMkLst>
            <pc:docMk/>
            <pc:sldMk cId="406009389" sldId="392"/>
            <ac:spMk id="3" creationId="{01267C66-6EC1-5F71-E671-EA12F927E716}"/>
          </ac:spMkLst>
        </pc:spChg>
        <pc:picChg chg="add del">
          <ac:chgData name="Amy Loxley" userId="7c937748-ed57-418b-91fa-0fbb0694b734" providerId="ADAL" clId="{C62A7FC0-242D-45CD-AEF3-221708471E6C}" dt="2024-04-25T10:45:21.853" v="2322" actId="478"/>
          <ac:picMkLst>
            <pc:docMk/>
            <pc:sldMk cId="406009389" sldId="392"/>
            <ac:picMk id="6" creationId="{31F6A7F1-A377-A1D0-6A77-7369E8CDB209}"/>
          </ac:picMkLst>
        </pc:picChg>
        <pc:picChg chg="add del">
          <ac:chgData name="Amy Loxley" userId="7c937748-ed57-418b-91fa-0fbb0694b734" providerId="ADAL" clId="{C62A7FC0-242D-45CD-AEF3-221708471E6C}" dt="2024-04-25T10:45:21.853" v="2322" actId="478"/>
          <ac:picMkLst>
            <pc:docMk/>
            <pc:sldMk cId="406009389" sldId="392"/>
            <ac:picMk id="1028" creationId="{D89E264C-344D-00F5-0908-3AAC4E65106E}"/>
          </ac:picMkLst>
        </pc:picChg>
        <pc:picChg chg="add del">
          <ac:chgData name="Amy Loxley" userId="7c937748-ed57-418b-91fa-0fbb0694b734" providerId="ADAL" clId="{C62A7FC0-242D-45CD-AEF3-221708471E6C}" dt="2024-04-25T10:45:21.853" v="2322" actId="478"/>
          <ac:picMkLst>
            <pc:docMk/>
            <pc:sldMk cId="406009389" sldId="392"/>
            <ac:picMk id="1030" creationId="{86B1E029-489B-4DB2-967F-2FAA70037195}"/>
          </ac:picMkLst>
        </pc:picChg>
        <pc:picChg chg="add del">
          <ac:chgData name="Amy Loxley" userId="7c937748-ed57-418b-91fa-0fbb0694b734" providerId="ADAL" clId="{C62A7FC0-242D-45CD-AEF3-221708471E6C}" dt="2024-04-25T10:45:21.853" v="2322" actId="478"/>
          <ac:picMkLst>
            <pc:docMk/>
            <pc:sldMk cId="406009389" sldId="392"/>
            <ac:picMk id="1032" creationId="{62A70A29-737F-7549-CC67-D10AB3FB53EE}"/>
          </ac:picMkLst>
        </pc:picChg>
        <pc:picChg chg="add del">
          <ac:chgData name="Amy Loxley" userId="7c937748-ed57-418b-91fa-0fbb0694b734" providerId="ADAL" clId="{C62A7FC0-242D-45CD-AEF3-221708471E6C}" dt="2024-04-25T10:45:21.853" v="2322" actId="478"/>
          <ac:picMkLst>
            <pc:docMk/>
            <pc:sldMk cId="406009389" sldId="392"/>
            <ac:picMk id="1034" creationId="{6D72E12D-3E9A-6B4A-8471-14DB03ED2D26}"/>
          </ac:picMkLst>
        </pc:picChg>
        <pc:extLst>
          <p:ext xmlns:p="http://schemas.openxmlformats.org/presentationml/2006/main" uri="{D6D511B9-2390-475A-947B-AFAB55BFBCF1}">
            <pc226:cmChg xmlns:pc226="http://schemas.microsoft.com/office/powerpoint/2022/06/main/command" chg="add">
              <pc226:chgData name="Amy Loxley" userId="7c937748-ed57-418b-91fa-0fbb0694b734" providerId="ADAL" clId="{C62A7FC0-242D-45CD-AEF3-221708471E6C}" dt="2024-04-25T10:47:44.405" v="2324"/>
              <pc2:cmMkLst xmlns:pc2="http://schemas.microsoft.com/office/powerpoint/2019/9/main/command">
                <pc:docMk/>
                <pc:sldMk cId="406009389" sldId="392"/>
                <pc2:cmMk id="{4166BC93-37CC-4B9B-8C5B-DC43205E3EF1}"/>
              </pc2:cmMkLst>
            </pc226:cmChg>
          </p:ext>
        </pc:extLst>
      </pc:sldChg>
      <pc:sldChg chg="delSp modSp mod addCm modNotesTx">
        <pc:chgData name="Amy Loxley" userId="7c937748-ed57-418b-91fa-0fbb0694b734" providerId="ADAL" clId="{C62A7FC0-242D-45CD-AEF3-221708471E6C}" dt="2024-04-25T10:54:48.199" v="3138" actId="20577"/>
        <pc:sldMkLst>
          <pc:docMk/>
          <pc:sldMk cId="2500464265" sldId="400"/>
        </pc:sldMkLst>
        <pc:spChg chg="mod">
          <ac:chgData name="Amy Loxley" userId="7c937748-ed57-418b-91fa-0fbb0694b734" providerId="ADAL" clId="{C62A7FC0-242D-45CD-AEF3-221708471E6C}" dt="2024-04-25T10:48:16.788" v="2361" actId="14100"/>
          <ac:spMkLst>
            <pc:docMk/>
            <pc:sldMk cId="2500464265" sldId="400"/>
            <ac:spMk id="2" creationId="{B636202D-D9F3-487A-D786-9C99726B7AD8}"/>
          </ac:spMkLst>
        </pc:spChg>
        <pc:spChg chg="del">
          <ac:chgData name="Amy Loxley" userId="7c937748-ed57-418b-91fa-0fbb0694b734" providerId="ADAL" clId="{C62A7FC0-242D-45CD-AEF3-221708471E6C}" dt="2024-04-25T10:51:08.375" v="2611" actId="478"/>
          <ac:spMkLst>
            <pc:docMk/>
            <pc:sldMk cId="2500464265" sldId="400"/>
            <ac:spMk id="3" creationId="{0A673A3F-AF7A-0970-5F64-794ABCAEF2AC}"/>
          </ac:spMkLst>
        </pc:spChg>
        <pc:extLst>
          <p:ext xmlns:p="http://schemas.openxmlformats.org/presentationml/2006/main" uri="{D6D511B9-2390-475A-947B-AFAB55BFBCF1}">
            <pc226:cmChg xmlns:pc226="http://schemas.microsoft.com/office/powerpoint/2022/06/main/command" chg="add">
              <pc226:chgData name="Amy Loxley" userId="7c937748-ed57-418b-91fa-0fbb0694b734" providerId="ADAL" clId="{C62A7FC0-242D-45CD-AEF3-221708471E6C}" dt="2024-04-25T10:51:33.606" v="2612"/>
              <pc2:cmMkLst xmlns:pc2="http://schemas.microsoft.com/office/powerpoint/2019/9/main/command">
                <pc:docMk/>
                <pc:sldMk cId="2500464265" sldId="400"/>
                <pc2:cmMk id="{0FED34D0-300A-4563-81CA-1C8F39E257B1}"/>
              </pc2:cmMkLst>
            </pc226:cmChg>
          </p:ext>
        </pc:extLst>
      </pc:sldChg>
      <pc:sldChg chg="del">
        <pc:chgData name="Amy Loxley" userId="7c937748-ed57-418b-91fa-0fbb0694b734" providerId="ADAL" clId="{C62A7FC0-242D-45CD-AEF3-221708471E6C}" dt="2024-04-25T10:48:57.256" v="2527" actId="47"/>
        <pc:sldMkLst>
          <pc:docMk/>
          <pc:sldMk cId="823155552" sldId="401"/>
        </pc:sldMkLst>
      </pc:sldChg>
      <pc:sldChg chg="del">
        <pc:chgData name="Amy Loxley" userId="7c937748-ed57-418b-91fa-0fbb0694b734" providerId="ADAL" clId="{C62A7FC0-242D-45CD-AEF3-221708471E6C}" dt="2024-04-25T10:48:58.878" v="2528" actId="47"/>
        <pc:sldMkLst>
          <pc:docMk/>
          <pc:sldMk cId="1123043406" sldId="402"/>
        </pc:sldMkLst>
      </pc:sldChg>
      <pc:sldChg chg="delSp modSp mod modNotesTx">
        <pc:chgData name="Amy Loxley" userId="7c937748-ed57-418b-91fa-0fbb0694b734" providerId="ADAL" clId="{C62A7FC0-242D-45CD-AEF3-221708471E6C}" dt="2024-04-25T10:13:31.253" v="573" actId="20577"/>
        <pc:sldMkLst>
          <pc:docMk/>
          <pc:sldMk cId="4204964990" sldId="403"/>
        </pc:sldMkLst>
        <pc:spChg chg="mod">
          <ac:chgData name="Amy Loxley" userId="7c937748-ed57-418b-91fa-0fbb0694b734" providerId="ADAL" clId="{C62A7FC0-242D-45CD-AEF3-221708471E6C}" dt="2024-04-25T10:13:11.639" v="485" actId="20577"/>
          <ac:spMkLst>
            <pc:docMk/>
            <pc:sldMk cId="4204964990" sldId="403"/>
            <ac:spMk id="2" creationId="{8915137C-9D0D-ACEF-E793-158F17E00EAF}"/>
          </ac:spMkLst>
        </pc:spChg>
        <pc:spChg chg="mod">
          <ac:chgData name="Amy Loxley" userId="7c937748-ed57-418b-91fa-0fbb0694b734" providerId="ADAL" clId="{C62A7FC0-242D-45CD-AEF3-221708471E6C}" dt="2024-04-25T10:11:44.758" v="243" actId="20577"/>
          <ac:spMkLst>
            <pc:docMk/>
            <pc:sldMk cId="4204964990" sldId="403"/>
            <ac:spMk id="5" creationId="{32E040B3-9ED5-B9C4-F1FB-B57D30E01508}"/>
          </ac:spMkLst>
        </pc:spChg>
        <pc:picChg chg="del">
          <ac:chgData name="Amy Loxley" userId="7c937748-ed57-418b-91fa-0fbb0694b734" providerId="ADAL" clId="{C62A7FC0-242D-45CD-AEF3-221708471E6C}" dt="2024-04-25T10:10:33.006" v="134" actId="478"/>
          <ac:picMkLst>
            <pc:docMk/>
            <pc:sldMk cId="4204964990" sldId="403"/>
            <ac:picMk id="3" creationId="{C30572CD-BAB4-CEB5-38B7-C5AC4602CB1D}"/>
          </ac:picMkLst>
        </pc:picChg>
      </pc:sldChg>
      <pc:sldChg chg="del">
        <pc:chgData name="Amy Loxley" userId="7c937748-ed57-418b-91fa-0fbb0694b734" providerId="ADAL" clId="{C62A7FC0-242D-45CD-AEF3-221708471E6C}" dt="2024-04-25T10:45:03.953" v="2319" actId="47"/>
        <pc:sldMkLst>
          <pc:docMk/>
          <pc:sldMk cId="2262351984" sldId="404"/>
        </pc:sldMkLst>
      </pc:sldChg>
      <pc:sldChg chg="addSp delSp modSp mod addCm modNotesTx">
        <pc:chgData name="Amy Loxley" userId="7c937748-ed57-418b-91fa-0fbb0694b734" providerId="ADAL" clId="{C62A7FC0-242D-45CD-AEF3-221708471E6C}" dt="2024-04-25T10:43:56.772" v="2317"/>
        <pc:sldMkLst>
          <pc:docMk/>
          <pc:sldMk cId="737436856" sldId="405"/>
        </pc:sldMkLst>
        <pc:spChg chg="add mod">
          <ac:chgData name="Amy Loxley" userId="7c937748-ed57-418b-91fa-0fbb0694b734" providerId="ADAL" clId="{C62A7FC0-242D-45CD-AEF3-221708471E6C}" dt="2024-04-25T10:38:50.580" v="2283" actId="20577"/>
          <ac:spMkLst>
            <pc:docMk/>
            <pc:sldMk cId="737436856" sldId="405"/>
            <ac:spMk id="2" creationId="{E31965FA-0B36-2C13-06D3-BF0748868F63}"/>
          </ac:spMkLst>
        </pc:spChg>
        <pc:spChg chg="mod">
          <ac:chgData name="Amy Loxley" userId="7c937748-ed57-418b-91fa-0fbb0694b734" providerId="ADAL" clId="{C62A7FC0-242D-45CD-AEF3-221708471E6C}" dt="2024-04-25T10:36:02.785" v="1612" actId="120"/>
          <ac:spMkLst>
            <pc:docMk/>
            <pc:sldMk cId="737436856" sldId="405"/>
            <ac:spMk id="5" creationId="{32E040B3-9ED5-B9C4-F1FB-B57D30E01508}"/>
          </ac:spMkLst>
        </pc:spChg>
        <pc:spChg chg="del">
          <ac:chgData name="Amy Loxley" userId="7c937748-ed57-418b-91fa-0fbb0694b734" providerId="ADAL" clId="{C62A7FC0-242D-45CD-AEF3-221708471E6C}" dt="2024-04-25T10:25:58.404" v="1520" actId="478"/>
          <ac:spMkLst>
            <pc:docMk/>
            <pc:sldMk cId="737436856" sldId="405"/>
            <ac:spMk id="7" creationId="{BA118E83-41B4-DF23-8EFA-0A65AC735CE3}"/>
          </ac:spMkLst>
        </pc:spChg>
        <pc:picChg chg="del">
          <ac:chgData name="Amy Loxley" userId="7c937748-ed57-418b-91fa-0fbb0694b734" providerId="ADAL" clId="{C62A7FC0-242D-45CD-AEF3-221708471E6C}" dt="2024-04-25T10:10:35.278" v="135" actId="478"/>
          <ac:picMkLst>
            <pc:docMk/>
            <pc:sldMk cId="737436856" sldId="405"/>
            <ac:picMk id="3" creationId="{C30572CD-BAB4-CEB5-38B7-C5AC4602CB1D}"/>
          </ac:picMkLst>
        </pc:picChg>
        <pc:extLst>
          <p:ext xmlns:p="http://schemas.openxmlformats.org/presentationml/2006/main" uri="{D6D511B9-2390-475A-947B-AFAB55BFBCF1}">
            <pc226:cmChg xmlns:pc226="http://schemas.microsoft.com/office/powerpoint/2022/06/main/command" chg="add">
              <pc226:chgData name="Amy Loxley" userId="7c937748-ed57-418b-91fa-0fbb0694b734" providerId="ADAL" clId="{C62A7FC0-242D-45CD-AEF3-221708471E6C}" dt="2024-04-25T10:43:56.772" v="2317"/>
              <pc2:cmMkLst xmlns:pc2="http://schemas.microsoft.com/office/powerpoint/2019/9/main/command">
                <pc:docMk/>
                <pc:sldMk cId="737436856" sldId="405"/>
                <pc2:cmMk id="{6703013E-B6B4-49F6-BE6E-7105B162BCDB}"/>
              </pc2:cmMkLst>
            </pc226:cmChg>
          </p:ext>
        </pc:extLst>
      </pc:sldChg>
      <pc:sldChg chg="modSp add mod modNotesTx">
        <pc:chgData name="Amy Loxley" userId="7c937748-ed57-418b-91fa-0fbb0694b734" providerId="ADAL" clId="{C62A7FC0-242D-45CD-AEF3-221708471E6C}" dt="2024-04-25T10:15:51.534" v="912" actId="20577"/>
        <pc:sldMkLst>
          <pc:docMk/>
          <pc:sldMk cId="3149240021" sldId="406"/>
        </pc:sldMkLst>
        <pc:spChg chg="mod">
          <ac:chgData name="Amy Loxley" userId="7c937748-ed57-418b-91fa-0fbb0694b734" providerId="ADAL" clId="{C62A7FC0-242D-45CD-AEF3-221708471E6C}" dt="2024-04-25T10:14:59.792" v="751" actId="20577"/>
          <ac:spMkLst>
            <pc:docMk/>
            <pc:sldMk cId="3149240021" sldId="406"/>
            <ac:spMk id="2" creationId="{8915137C-9D0D-ACEF-E793-158F17E00EAF}"/>
          </ac:spMkLst>
        </pc:spChg>
        <pc:spChg chg="mod">
          <ac:chgData name="Amy Loxley" userId="7c937748-ed57-418b-91fa-0fbb0694b734" providerId="ADAL" clId="{C62A7FC0-242D-45CD-AEF3-221708471E6C}" dt="2024-04-25T10:13:39.193" v="593" actId="20577"/>
          <ac:spMkLst>
            <pc:docMk/>
            <pc:sldMk cId="3149240021" sldId="406"/>
            <ac:spMk id="5" creationId="{32E040B3-9ED5-B9C4-F1FB-B57D30E01508}"/>
          </ac:spMkLst>
        </pc:spChg>
      </pc:sldChg>
      <pc:sldChg chg="addSp delSp modSp add mod modNotesTx">
        <pc:chgData name="Amy Loxley" userId="7c937748-ed57-418b-91fa-0fbb0694b734" providerId="ADAL" clId="{C62A7FC0-242D-45CD-AEF3-221708471E6C}" dt="2024-04-25T10:19:34.741" v="1269" actId="20577"/>
        <pc:sldMkLst>
          <pc:docMk/>
          <pc:sldMk cId="3690833830" sldId="407"/>
        </pc:sldMkLst>
        <pc:spChg chg="del">
          <ac:chgData name="Amy Loxley" userId="7c937748-ed57-418b-91fa-0fbb0694b734" providerId="ADAL" clId="{C62A7FC0-242D-45CD-AEF3-221708471E6C}" dt="2024-04-25T10:16:02.379" v="913" actId="478"/>
          <ac:spMkLst>
            <pc:docMk/>
            <pc:sldMk cId="3690833830" sldId="407"/>
            <ac:spMk id="2" creationId="{8915137C-9D0D-ACEF-E793-158F17E00EAF}"/>
          </ac:spMkLst>
        </pc:spChg>
        <pc:spChg chg="add mod">
          <ac:chgData name="Amy Loxley" userId="7c937748-ed57-418b-91fa-0fbb0694b734" providerId="ADAL" clId="{C62A7FC0-242D-45CD-AEF3-221708471E6C}" dt="2024-04-25T10:16:11.079" v="922" actId="14100"/>
          <ac:spMkLst>
            <pc:docMk/>
            <pc:sldMk cId="3690833830" sldId="407"/>
            <ac:spMk id="3" creationId="{C265EBBA-AA57-53D8-F784-260E4A2459C9}"/>
          </ac:spMkLst>
        </pc:spChg>
        <pc:spChg chg="add mod">
          <ac:chgData name="Amy Loxley" userId="7c937748-ed57-418b-91fa-0fbb0694b734" providerId="ADAL" clId="{C62A7FC0-242D-45CD-AEF3-221708471E6C}" dt="2024-04-25T10:16:19.311" v="934" actId="14100"/>
          <ac:spMkLst>
            <pc:docMk/>
            <pc:sldMk cId="3690833830" sldId="407"/>
            <ac:spMk id="6" creationId="{29FF972B-F40C-690F-B29B-0B895E47519A}"/>
          </ac:spMkLst>
        </pc:spChg>
        <pc:spChg chg="add mod">
          <ac:chgData name="Amy Loxley" userId="7c937748-ed57-418b-91fa-0fbb0694b734" providerId="ADAL" clId="{C62A7FC0-242D-45CD-AEF3-221708471E6C}" dt="2024-04-25T10:18:54.161" v="1102" actId="1076"/>
          <ac:spMkLst>
            <pc:docMk/>
            <pc:sldMk cId="3690833830" sldId="407"/>
            <ac:spMk id="7" creationId="{F1A0AFCF-F565-C60B-8614-15D3343B1547}"/>
          </ac:spMkLst>
        </pc:spChg>
        <pc:spChg chg="add mod">
          <ac:chgData name="Amy Loxley" userId="7c937748-ed57-418b-91fa-0fbb0694b734" providerId="ADAL" clId="{C62A7FC0-242D-45CD-AEF3-221708471E6C}" dt="2024-04-25T10:18:52.469" v="1101" actId="1076"/>
          <ac:spMkLst>
            <pc:docMk/>
            <pc:sldMk cId="3690833830" sldId="407"/>
            <ac:spMk id="9" creationId="{6008098A-F1DF-D29A-B892-D56D99808B5F}"/>
          </ac:spMkLst>
        </pc:spChg>
        <pc:spChg chg="add mod">
          <ac:chgData name="Amy Loxley" userId="7c937748-ed57-418b-91fa-0fbb0694b734" providerId="ADAL" clId="{C62A7FC0-242D-45CD-AEF3-221708471E6C}" dt="2024-04-25T10:18:42.108" v="1079" actId="1076"/>
          <ac:spMkLst>
            <pc:docMk/>
            <pc:sldMk cId="3690833830" sldId="407"/>
            <ac:spMk id="10" creationId="{E4BA9639-A014-B494-A46C-52B96A37FB1A}"/>
          </ac:spMkLst>
        </pc:spChg>
        <pc:spChg chg="add mod">
          <ac:chgData name="Amy Loxley" userId="7c937748-ed57-418b-91fa-0fbb0694b734" providerId="ADAL" clId="{C62A7FC0-242D-45CD-AEF3-221708471E6C}" dt="2024-04-25T10:17:49.005" v="1013" actId="20577"/>
          <ac:spMkLst>
            <pc:docMk/>
            <pc:sldMk cId="3690833830" sldId="407"/>
            <ac:spMk id="11" creationId="{555657B0-B4A0-DC56-E3D4-983C0EBF3A79}"/>
          </ac:spMkLst>
        </pc:spChg>
        <pc:spChg chg="add mod">
          <ac:chgData name="Amy Loxley" userId="7c937748-ed57-418b-91fa-0fbb0694b734" providerId="ADAL" clId="{C62A7FC0-242D-45CD-AEF3-221708471E6C}" dt="2024-04-25T10:18:58.368" v="1103" actId="1076"/>
          <ac:spMkLst>
            <pc:docMk/>
            <pc:sldMk cId="3690833830" sldId="407"/>
            <ac:spMk id="12" creationId="{4C3FBDD1-260F-E2F7-1E4A-570DABF99D1F}"/>
          </ac:spMkLst>
        </pc:spChg>
        <pc:spChg chg="add mod">
          <ac:chgData name="Amy Loxley" userId="7c937748-ed57-418b-91fa-0fbb0694b734" providerId="ADAL" clId="{C62A7FC0-242D-45CD-AEF3-221708471E6C}" dt="2024-04-25T10:18:50.100" v="1100" actId="20577"/>
          <ac:spMkLst>
            <pc:docMk/>
            <pc:sldMk cId="3690833830" sldId="407"/>
            <ac:spMk id="13" creationId="{88227F32-5065-60AE-47F6-EE29EABF637B}"/>
          </ac:spMkLst>
        </pc:spChg>
      </pc:sldChg>
      <pc:sldChg chg="addSp delSp modSp add mod">
        <pc:chgData name="Amy Loxley" userId="7c937748-ed57-418b-91fa-0fbb0694b734" providerId="ADAL" clId="{C62A7FC0-242D-45CD-AEF3-221708471E6C}" dt="2024-04-25T10:32:48.314" v="1544" actId="1076"/>
        <pc:sldMkLst>
          <pc:docMk/>
          <pc:sldMk cId="264523089" sldId="408"/>
        </pc:sldMkLst>
        <pc:spChg chg="add del">
          <ac:chgData name="Amy Loxley" userId="7c937748-ed57-418b-91fa-0fbb0694b734" providerId="ADAL" clId="{C62A7FC0-242D-45CD-AEF3-221708471E6C}" dt="2024-04-25T10:21:02.550" v="1299" actId="478"/>
          <ac:spMkLst>
            <pc:docMk/>
            <pc:sldMk cId="264523089" sldId="408"/>
            <ac:spMk id="3" creationId="{C265EBBA-AA57-53D8-F784-260E4A2459C9}"/>
          </ac:spMkLst>
        </pc:spChg>
        <pc:spChg chg="add del">
          <ac:chgData name="Amy Loxley" userId="7c937748-ed57-418b-91fa-0fbb0694b734" providerId="ADAL" clId="{C62A7FC0-242D-45CD-AEF3-221708471E6C}" dt="2024-04-25T10:20:59.171" v="1298" actId="478"/>
          <ac:spMkLst>
            <pc:docMk/>
            <pc:sldMk cId="264523089" sldId="408"/>
            <ac:spMk id="4" creationId="{B14162AF-C6B2-321D-3B45-4480900C31DB}"/>
          </ac:spMkLst>
        </pc:spChg>
        <pc:spChg chg="mod">
          <ac:chgData name="Amy Loxley" userId="7c937748-ed57-418b-91fa-0fbb0694b734" providerId="ADAL" clId="{C62A7FC0-242D-45CD-AEF3-221708471E6C}" dt="2024-04-25T10:20:58.581" v="1297" actId="1076"/>
          <ac:spMkLst>
            <pc:docMk/>
            <pc:sldMk cId="264523089" sldId="408"/>
            <ac:spMk id="5" creationId="{32E040B3-9ED5-B9C4-F1FB-B57D30E01508}"/>
          </ac:spMkLst>
        </pc:spChg>
        <pc:spChg chg="add del">
          <ac:chgData name="Amy Loxley" userId="7c937748-ed57-418b-91fa-0fbb0694b734" providerId="ADAL" clId="{C62A7FC0-242D-45CD-AEF3-221708471E6C}" dt="2024-04-25T10:21:02.550" v="1299" actId="478"/>
          <ac:spMkLst>
            <pc:docMk/>
            <pc:sldMk cId="264523089" sldId="408"/>
            <ac:spMk id="6" creationId="{29FF972B-F40C-690F-B29B-0B895E47519A}"/>
          </ac:spMkLst>
        </pc:spChg>
        <pc:spChg chg="add del">
          <ac:chgData name="Amy Loxley" userId="7c937748-ed57-418b-91fa-0fbb0694b734" providerId="ADAL" clId="{C62A7FC0-242D-45CD-AEF3-221708471E6C}" dt="2024-04-25T10:21:02.550" v="1299" actId="478"/>
          <ac:spMkLst>
            <pc:docMk/>
            <pc:sldMk cId="264523089" sldId="408"/>
            <ac:spMk id="7" creationId="{F1A0AFCF-F565-C60B-8614-15D3343B1547}"/>
          </ac:spMkLst>
        </pc:spChg>
        <pc:spChg chg="add del">
          <ac:chgData name="Amy Loxley" userId="7c937748-ed57-418b-91fa-0fbb0694b734" providerId="ADAL" clId="{C62A7FC0-242D-45CD-AEF3-221708471E6C}" dt="2024-04-25T10:21:02.550" v="1299" actId="478"/>
          <ac:spMkLst>
            <pc:docMk/>
            <pc:sldMk cId="264523089" sldId="408"/>
            <ac:spMk id="9" creationId="{6008098A-F1DF-D29A-B892-D56D99808B5F}"/>
          </ac:spMkLst>
        </pc:spChg>
        <pc:spChg chg="add del">
          <ac:chgData name="Amy Loxley" userId="7c937748-ed57-418b-91fa-0fbb0694b734" providerId="ADAL" clId="{C62A7FC0-242D-45CD-AEF3-221708471E6C}" dt="2024-04-25T10:21:02.550" v="1299" actId="478"/>
          <ac:spMkLst>
            <pc:docMk/>
            <pc:sldMk cId="264523089" sldId="408"/>
            <ac:spMk id="10" creationId="{E4BA9639-A014-B494-A46C-52B96A37FB1A}"/>
          </ac:spMkLst>
        </pc:spChg>
        <pc:spChg chg="add del">
          <ac:chgData name="Amy Loxley" userId="7c937748-ed57-418b-91fa-0fbb0694b734" providerId="ADAL" clId="{C62A7FC0-242D-45CD-AEF3-221708471E6C}" dt="2024-04-25T10:21:02.550" v="1299" actId="478"/>
          <ac:spMkLst>
            <pc:docMk/>
            <pc:sldMk cId="264523089" sldId="408"/>
            <ac:spMk id="11" creationId="{555657B0-B4A0-DC56-E3D4-983C0EBF3A79}"/>
          </ac:spMkLst>
        </pc:spChg>
        <pc:spChg chg="add del">
          <ac:chgData name="Amy Loxley" userId="7c937748-ed57-418b-91fa-0fbb0694b734" providerId="ADAL" clId="{C62A7FC0-242D-45CD-AEF3-221708471E6C}" dt="2024-04-25T10:21:02.550" v="1299" actId="478"/>
          <ac:spMkLst>
            <pc:docMk/>
            <pc:sldMk cId="264523089" sldId="408"/>
            <ac:spMk id="12" creationId="{4C3FBDD1-260F-E2F7-1E4A-570DABF99D1F}"/>
          </ac:spMkLst>
        </pc:spChg>
        <pc:spChg chg="add del">
          <ac:chgData name="Amy Loxley" userId="7c937748-ed57-418b-91fa-0fbb0694b734" providerId="ADAL" clId="{C62A7FC0-242D-45CD-AEF3-221708471E6C}" dt="2024-04-25T10:21:02.550" v="1299" actId="478"/>
          <ac:spMkLst>
            <pc:docMk/>
            <pc:sldMk cId="264523089" sldId="408"/>
            <ac:spMk id="13" creationId="{88227F32-5065-60AE-47F6-EE29EABF637B}"/>
          </ac:spMkLst>
        </pc:spChg>
        <pc:spChg chg="add mod">
          <ac:chgData name="Amy Loxley" userId="7c937748-ed57-418b-91fa-0fbb0694b734" providerId="ADAL" clId="{C62A7FC0-242D-45CD-AEF3-221708471E6C}" dt="2024-04-25T10:23:09.393" v="1368" actId="1076"/>
          <ac:spMkLst>
            <pc:docMk/>
            <pc:sldMk cId="264523089" sldId="408"/>
            <ac:spMk id="18" creationId="{D34AE042-5CE2-CC22-5FC9-F8998CDBC860}"/>
          </ac:spMkLst>
        </pc:spChg>
        <pc:spChg chg="add mod">
          <ac:chgData name="Amy Loxley" userId="7c937748-ed57-418b-91fa-0fbb0694b734" providerId="ADAL" clId="{C62A7FC0-242D-45CD-AEF3-221708471E6C}" dt="2024-04-25T10:22:02.604" v="1346" actId="20577"/>
          <ac:spMkLst>
            <pc:docMk/>
            <pc:sldMk cId="264523089" sldId="408"/>
            <ac:spMk id="19" creationId="{B4BFB695-C397-7C86-92D9-BCE5DA2B648B}"/>
          </ac:spMkLst>
        </pc:spChg>
        <pc:spChg chg="add mod">
          <ac:chgData name="Amy Loxley" userId="7c937748-ed57-418b-91fa-0fbb0694b734" providerId="ADAL" clId="{C62A7FC0-242D-45CD-AEF3-221708471E6C}" dt="2024-04-25T10:25:12.872" v="1460" actId="20577"/>
          <ac:spMkLst>
            <pc:docMk/>
            <pc:sldMk cId="264523089" sldId="408"/>
            <ac:spMk id="20" creationId="{F04824D6-DD48-2B73-5295-9ABF525AB748}"/>
          </ac:spMkLst>
        </pc:spChg>
        <pc:spChg chg="add mod">
          <ac:chgData name="Amy Loxley" userId="7c937748-ed57-418b-91fa-0fbb0694b734" providerId="ADAL" clId="{C62A7FC0-242D-45CD-AEF3-221708471E6C}" dt="2024-04-25T10:26:58.352" v="1526" actId="1076"/>
          <ac:spMkLst>
            <pc:docMk/>
            <pc:sldMk cId="264523089" sldId="408"/>
            <ac:spMk id="21" creationId="{8D9A0452-7902-B5D1-401C-0E50FCC70454}"/>
          </ac:spMkLst>
        </pc:spChg>
        <pc:spChg chg="add mod">
          <ac:chgData name="Amy Loxley" userId="7c937748-ed57-418b-91fa-0fbb0694b734" providerId="ADAL" clId="{C62A7FC0-242D-45CD-AEF3-221708471E6C}" dt="2024-04-25T10:25:44.615" v="1518" actId="1076"/>
          <ac:spMkLst>
            <pc:docMk/>
            <pc:sldMk cId="264523089" sldId="408"/>
            <ac:spMk id="22" creationId="{443E26E6-892D-2BD5-7C9B-C179F81059F3}"/>
          </ac:spMkLst>
        </pc:spChg>
        <pc:spChg chg="add mod">
          <ac:chgData name="Amy Loxley" userId="7c937748-ed57-418b-91fa-0fbb0694b734" providerId="ADAL" clId="{C62A7FC0-242D-45CD-AEF3-221708471E6C}" dt="2024-04-25T10:25:22.440" v="1473" actId="20577"/>
          <ac:spMkLst>
            <pc:docMk/>
            <pc:sldMk cId="264523089" sldId="408"/>
            <ac:spMk id="24" creationId="{3E4A0E4A-3CDE-173E-4539-8CAEDF4AEF71}"/>
          </ac:spMkLst>
        </pc:spChg>
        <pc:spChg chg="add mod">
          <ac:chgData name="Amy Loxley" userId="7c937748-ed57-418b-91fa-0fbb0694b734" providerId="ADAL" clId="{C62A7FC0-242D-45CD-AEF3-221708471E6C}" dt="2024-04-25T10:22:09.025" v="1351" actId="20577"/>
          <ac:spMkLst>
            <pc:docMk/>
            <pc:sldMk cId="264523089" sldId="408"/>
            <ac:spMk id="26" creationId="{967EA381-9908-1DF8-25A3-C142148C0626}"/>
          </ac:spMkLst>
        </pc:spChg>
        <pc:spChg chg="add mod">
          <ac:chgData name="Amy Loxley" userId="7c937748-ed57-418b-91fa-0fbb0694b734" providerId="ADAL" clId="{C62A7FC0-242D-45CD-AEF3-221708471E6C}" dt="2024-04-25T10:23:11.804" v="1369" actId="1076"/>
          <ac:spMkLst>
            <pc:docMk/>
            <pc:sldMk cId="264523089" sldId="408"/>
            <ac:spMk id="27" creationId="{71ADAD3E-CDBC-A088-E35D-D3B5A236A320}"/>
          </ac:spMkLst>
        </pc:spChg>
        <pc:spChg chg="add mod">
          <ac:chgData name="Amy Loxley" userId="7c937748-ed57-418b-91fa-0fbb0694b734" providerId="ADAL" clId="{C62A7FC0-242D-45CD-AEF3-221708471E6C}" dt="2024-04-25T10:25:37.442" v="1515" actId="1076"/>
          <ac:spMkLst>
            <pc:docMk/>
            <pc:sldMk cId="264523089" sldId="408"/>
            <ac:spMk id="32" creationId="{58300C9C-5F81-AB5A-DEC2-15FDAF3FF039}"/>
          </ac:spMkLst>
        </pc:spChg>
        <pc:picChg chg="add del mod">
          <ac:chgData name="Amy Loxley" userId="7c937748-ed57-418b-91fa-0fbb0694b734" providerId="ADAL" clId="{C62A7FC0-242D-45CD-AEF3-221708471E6C}" dt="2024-04-25T10:28:22.436" v="1534" actId="478"/>
          <ac:picMkLst>
            <pc:docMk/>
            <pc:sldMk cId="264523089" sldId="408"/>
            <ac:picMk id="2" creationId="{05B8300A-F4A4-DBBD-72C6-2D1FD2D3938F}"/>
          </ac:picMkLst>
        </pc:picChg>
        <pc:picChg chg="add del mod">
          <ac:chgData name="Amy Loxley" userId="7c937748-ed57-418b-91fa-0fbb0694b734" providerId="ADAL" clId="{C62A7FC0-242D-45CD-AEF3-221708471E6C}" dt="2024-04-25T10:29:10.501" v="1538" actId="478"/>
          <ac:picMkLst>
            <pc:docMk/>
            <pc:sldMk cId="264523089" sldId="408"/>
            <ac:picMk id="14" creationId="{9DB4898F-2F47-8D23-FECD-CB185BFA07F0}"/>
          </ac:picMkLst>
        </pc:picChg>
        <pc:picChg chg="add del mod">
          <ac:chgData name="Amy Loxley" userId="7c937748-ed57-418b-91fa-0fbb0694b734" providerId="ADAL" clId="{C62A7FC0-242D-45CD-AEF3-221708471E6C}" dt="2024-04-25T10:26:55.905" v="1525" actId="478"/>
          <ac:picMkLst>
            <pc:docMk/>
            <pc:sldMk cId="264523089" sldId="408"/>
            <ac:picMk id="15" creationId="{D8B45007-939E-48AC-04D7-C5BBD3F9B1CC}"/>
          </ac:picMkLst>
        </pc:picChg>
        <pc:picChg chg="add mod">
          <ac:chgData name="Amy Loxley" userId="7c937748-ed57-418b-91fa-0fbb0694b734" providerId="ADAL" clId="{C62A7FC0-242D-45CD-AEF3-221708471E6C}" dt="2024-04-25T10:25:42.410" v="1517" actId="1076"/>
          <ac:picMkLst>
            <pc:docMk/>
            <pc:sldMk cId="264523089" sldId="408"/>
            <ac:picMk id="16" creationId="{72D5E42D-FDC0-3EF4-DC3E-2B57B47A9BD3}"/>
          </ac:picMkLst>
        </pc:picChg>
        <pc:picChg chg="add mod">
          <ac:chgData name="Amy Loxley" userId="7c937748-ed57-418b-91fa-0fbb0694b734" providerId="ADAL" clId="{C62A7FC0-242D-45CD-AEF3-221708471E6C}" dt="2024-04-25T10:25:04.884" v="1424" actId="1076"/>
          <ac:picMkLst>
            <pc:docMk/>
            <pc:sldMk cId="264523089" sldId="408"/>
            <ac:picMk id="17" creationId="{54B8D642-9189-BB6A-8807-2C9DED6690A3}"/>
          </ac:picMkLst>
        </pc:picChg>
        <pc:picChg chg="add del mod">
          <ac:chgData name="Amy Loxley" userId="7c937748-ed57-418b-91fa-0fbb0694b734" providerId="ADAL" clId="{C62A7FC0-242D-45CD-AEF3-221708471E6C}" dt="2024-04-25T10:25:38.784" v="1516" actId="1076"/>
          <ac:picMkLst>
            <pc:docMk/>
            <pc:sldMk cId="264523089" sldId="408"/>
            <ac:picMk id="23" creationId="{F8FF2C78-6314-4889-C773-C4E07C88D811}"/>
          </ac:picMkLst>
        </pc:picChg>
        <pc:picChg chg="add mod">
          <ac:chgData name="Amy Loxley" userId="7c937748-ed57-418b-91fa-0fbb0694b734" providerId="ADAL" clId="{C62A7FC0-242D-45CD-AEF3-221708471E6C}" dt="2024-04-25T10:22:04.030" v="1347" actId="1076"/>
          <ac:picMkLst>
            <pc:docMk/>
            <pc:sldMk cId="264523089" sldId="408"/>
            <ac:picMk id="25" creationId="{CD969429-6166-B0AA-617E-44BF0BDD71F1}"/>
          </ac:picMkLst>
        </pc:picChg>
        <pc:picChg chg="add del mod">
          <ac:chgData name="Amy Loxley" userId="7c937748-ed57-418b-91fa-0fbb0694b734" providerId="ADAL" clId="{C62A7FC0-242D-45CD-AEF3-221708471E6C}" dt="2024-04-25T10:32:45.852" v="1543" actId="478"/>
          <ac:picMkLst>
            <pc:docMk/>
            <pc:sldMk cId="264523089" sldId="408"/>
            <ac:picMk id="29" creationId="{3F8533BA-4E19-E2A9-AB31-4265536E681E}"/>
          </ac:picMkLst>
        </pc:picChg>
        <pc:picChg chg="add mod">
          <ac:chgData name="Amy Loxley" userId="7c937748-ed57-418b-91fa-0fbb0694b734" providerId="ADAL" clId="{C62A7FC0-242D-45CD-AEF3-221708471E6C}" dt="2024-04-25T10:25:18.742" v="1462" actId="1076"/>
          <ac:picMkLst>
            <pc:docMk/>
            <pc:sldMk cId="264523089" sldId="408"/>
            <ac:picMk id="31" creationId="{6D7BBC8C-E91E-0EA6-B9B5-34BF981AFCA2}"/>
          </ac:picMkLst>
        </pc:picChg>
        <pc:picChg chg="add mod">
          <ac:chgData name="Amy Loxley" userId="7c937748-ed57-418b-91fa-0fbb0694b734" providerId="ADAL" clId="{C62A7FC0-242D-45CD-AEF3-221708471E6C}" dt="2024-04-25T10:27:02.704" v="1529" actId="1076"/>
          <ac:picMkLst>
            <pc:docMk/>
            <pc:sldMk cId="264523089" sldId="408"/>
            <ac:picMk id="34" creationId="{696AFE60-3EDD-CA85-515B-72355D8591B5}"/>
          </ac:picMkLst>
        </pc:picChg>
        <pc:picChg chg="add mod">
          <ac:chgData name="Amy Loxley" userId="7c937748-ed57-418b-91fa-0fbb0694b734" providerId="ADAL" clId="{C62A7FC0-242D-45CD-AEF3-221708471E6C}" dt="2024-04-25T10:28:25.012" v="1535" actId="1076"/>
          <ac:picMkLst>
            <pc:docMk/>
            <pc:sldMk cId="264523089" sldId="408"/>
            <ac:picMk id="36" creationId="{C1DB6D90-7149-A830-0CE1-FCC4AA1980A8}"/>
          </ac:picMkLst>
        </pc:picChg>
        <pc:picChg chg="add del mod">
          <ac:chgData name="Amy Loxley" userId="7c937748-ed57-418b-91fa-0fbb0694b734" providerId="ADAL" clId="{C62A7FC0-242D-45CD-AEF3-221708471E6C}" dt="2024-04-25T10:28:16.960" v="1532" actId="478"/>
          <ac:picMkLst>
            <pc:docMk/>
            <pc:sldMk cId="264523089" sldId="408"/>
            <ac:picMk id="38" creationId="{F4D8E276-594B-3AA8-A745-7603EB472EF2}"/>
          </ac:picMkLst>
        </pc:picChg>
        <pc:picChg chg="add mod">
          <ac:chgData name="Amy Loxley" userId="7c937748-ed57-418b-91fa-0fbb0694b734" providerId="ADAL" clId="{C62A7FC0-242D-45CD-AEF3-221708471E6C}" dt="2024-04-25T10:29:13.648" v="1539" actId="1076"/>
          <ac:picMkLst>
            <pc:docMk/>
            <pc:sldMk cId="264523089" sldId="408"/>
            <ac:picMk id="40" creationId="{233A1AF1-569E-3CC6-3DAA-400F213FB0DD}"/>
          </ac:picMkLst>
        </pc:picChg>
        <pc:picChg chg="add mod">
          <ac:chgData name="Amy Loxley" userId="7c937748-ed57-418b-91fa-0fbb0694b734" providerId="ADAL" clId="{C62A7FC0-242D-45CD-AEF3-221708471E6C}" dt="2024-04-25T10:32:48.314" v="1544" actId="1076"/>
          <ac:picMkLst>
            <pc:docMk/>
            <pc:sldMk cId="264523089" sldId="408"/>
            <ac:picMk id="42" creationId="{3A38A757-7F45-31CB-DC1A-800CC2A33C02}"/>
          </ac:picMkLst>
        </pc:picChg>
      </pc:sldChg>
      <pc:sldChg chg="add del">
        <pc:chgData name="Amy Loxley" userId="7c937748-ed57-418b-91fa-0fbb0694b734" providerId="ADAL" clId="{C62A7FC0-242D-45CD-AEF3-221708471E6C}" dt="2024-04-25T10:44:59.525" v="2318" actId="47"/>
        <pc:sldMkLst>
          <pc:docMk/>
          <pc:sldMk cId="1055539425" sldId="409"/>
        </pc:sldMkLst>
      </pc:sldChg>
      <pc:sldChg chg="addSp delSp modSp add mod modNotesTx">
        <pc:chgData name="Amy Loxley" userId="7c937748-ed57-418b-91fa-0fbb0694b734" providerId="ADAL" clId="{C62A7FC0-242D-45CD-AEF3-221708471E6C}" dt="2024-04-25T10:42:45.350" v="2316" actId="478"/>
        <pc:sldMkLst>
          <pc:docMk/>
          <pc:sldMk cId="3864980728" sldId="410"/>
        </pc:sldMkLst>
        <pc:spChg chg="del mod">
          <ac:chgData name="Amy Loxley" userId="7c937748-ed57-418b-91fa-0fbb0694b734" providerId="ADAL" clId="{C62A7FC0-242D-45CD-AEF3-221708471E6C}" dt="2024-04-25T10:42:45.350" v="2316" actId="478"/>
          <ac:spMkLst>
            <pc:docMk/>
            <pc:sldMk cId="3864980728" sldId="410"/>
            <ac:spMk id="2" creationId="{E31965FA-0B36-2C13-06D3-BF0748868F63}"/>
          </ac:spMkLst>
        </pc:spChg>
        <pc:spChg chg="mod">
          <ac:chgData name="Amy Loxley" userId="7c937748-ed57-418b-91fa-0fbb0694b734" providerId="ADAL" clId="{C62A7FC0-242D-45CD-AEF3-221708471E6C}" dt="2024-04-25T10:37:23.606" v="1901" actId="14100"/>
          <ac:spMkLst>
            <pc:docMk/>
            <pc:sldMk cId="3864980728" sldId="410"/>
            <ac:spMk id="5" creationId="{32E040B3-9ED5-B9C4-F1FB-B57D30E01508}"/>
          </ac:spMkLst>
        </pc:spChg>
        <pc:spChg chg="add mod">
          <ac:chgData name="Amy Loxley" userId="7c937748-ed57-418b-91fa-0fbb0694b734" providerId="ADAL" clId="{C62A7FC0-242D-45CD-AEF3-221708471E6C}" dt="2024-04-25T10:40:37.741" v="2315" actId="20577"/>
          <ac:spMkLst>
            <pc:docMk/>
            <pc:sldMk cId="3864980728" sldId="410"/>
            <ac:spMk id="10" creationId="{D8AB96ED-3AF3-BA47-85FC-399B6DD8A2A7}"/>
          </ac:spMkLst>
        </pc:spChg>
        <pc:picChg chg="add mod">
          <ac:chgData name="Amy Loxley" userId="7c937748-ed57-418b-91fa-0fbb0694b734" providerId="ADAL" clId="{C62A7FC0-242D-45CD-AEF3-221708471E6C}" dt="2024-04-25T10:39:53.413" v="2304" actId="1076"/>
          <ac:picMkLst>
            <pc:docMk/>
            <pc:sldMk cId="3864980728" sldId="410"/>
            <ac:picMk id="6" creationId="{3BF04074-E7FD-3491-D371-ADA4618F3DBF}"/>
          </ac:picMkLst>
        </pc:picChg>
        <pc:cxnChg chg="add mod">
          <ac:chgData name="Amy Loxley" userId="7c937748-ed57-418b-91fa-0fbb0694b734" providerId="ADAL" clId="{C62A7FC0-242D-45CD-AEF3-221708471E6C}" dt="2024-04-25T10:40:19.236" v="2308" actId="208"/>
          <ac:cxnSpMkLst>
            <pc:docMk/>
            <pc:sldMk cId="3864980728" sldId="410"/>
            <ac:cxnSpMk id="9" creationId="{42A656E1-9D09-01EA-2E5A-51414FA2AC87}"/>
          </ac:cxnSpMkLst>
        </pc:cxnChg>
      </pc:sldChg>
      <pc:sldChg chg="addSp modSp add del mod">
        <pc:chgData name="Amy Loxley" userId="7c937748-ed57-418b-91fa-0fbb0694b734" providerId="ADAL" clId="{C62A7FC0-242D-45CD-AEF3-221708471E6C}" dt="2024-04-25T10:53:55.391" v="2901" actId="47"/>
        <pc:sldMkLst>
          <pc:docMk/>
          <pc:sldMk cId="1957713799" sldId="411"/>
        </pc:sldMkLst>
        <pc:spChg chg="mod">
          <ac:chgData name="Amy Loxley" userId="7c937748-ed57-418b-91fa-0fbb0694b734" providerId="ADAL" clId="{C62A7FC0-242D-45CD-AEF3-221708471E6C}" dt="2024-04-25T10:53:05.311" v="2899" actId="27636"/>
          <ac:spMkLst>
            <pc:docMk/>
            <pc:sldMk cId="1957713799" sldId="411"/>
            <ac:spMk id="2" creationId="{B636202D-D9F3-487A-D786-9C99726B7AD8}"/>
          </ac:spMkLst>
        </pc:spChg>
        <pc:spChg chg="add mod">
          <ac:chgData name="Amy Loxley" userId="7c937748-ed57-418b-91fa-0fbb0694b734" providerId="ADAL" clId="{C62A7FC0-242D-45CD-AEF3-221708471E6C}" dt="2024-04-25T10:53:24.362" v="2900"/>
          <ac:spMkLst>
            <pc:docMk/>
            <pc:sldMk cId="1957713799" sldId="411"/>
            <ac:spMk id="3" creationId="{0942E5E2-30F2-6A38-6043-447B33275C26}"/>
          </ac:spMkLst>
        </pc:spChg>
        <pc:spChg chg="add mod">
          <ac:chgData name="Amy Loxley" userId="7c937748-ed57-418b-91fa-0fbb0694b734" providerId="ADAL" clId="{C62A7FC0-242D-45CD-AEF3-221708471E6C}" dt="2024-04-25T10:53:24.362" v="2900"/>
          <ac:spMkLst>
            <pc:docMk/>
            <pc:sldMk cId="1957713799" sldId="411"/>
            <ac:spMk id="4" creationId="{3E7B5635-254E-FA74-E9D9-C58465D3794D}"/>
          </ac:spMkLst>
        </pc:spChg>
        <pc:spChg chg="add mod">
          <ac:chgData name="Amy Loxley" userId="7c937748-ed57-418b-91fa-0fbb0694b734" providerId="ADAL" clId="{C62A7FC0-242D-45CD-AEF3-221708471E6C}" dt="2024-04-25T10:53:24.362" v="2900"/>
          <ac:spMkLst>
            <pc:docMk/>
            <pc:sldMk cId="1957713799" sldId="411"/>
            <ac:spMk id="5" creationId="{ECB274A5-12D4-DDF4-C086-7C7EC8AA6EC4}"/>
          </ac:spMkLst>
        </pc:spChg>
        <pc:spChg chg="add mod">
          <ac:chgData name="Amy Loxley" userId="7c937748-ed57-418b-91fa-0fbb0694b734" providerId="ADAL" clId="{C62A7FC0-242D-45CD-AEF3-221708471E6C}" dt="2024-04-25T10:53:24.362" v="2900"/>
          <ac:spMkLst>
            <pc:docMk/>
            <pc:sldMk cId="1957713799" sldId="411"/>
            <ac:spMk id="6" creationId="{464E9075-BF08-D747-632E-AB636BD570CF}"/>
          </ac:spMkLst>
        </pc:spChg>
        <pc:spChg chg="add mod">
          <ac:chgData name="Amy Loxley" userId="7c937748-ed57-418b-91fa-0fbb0694b734" providerId="ADAL" clId="{C62A7FC0-242D-45CD-AEF3-221708471E6C}" dt="2024-04-25T10:53:24.362" v="2900"/>
          <ac:spMkLst>
            <pc:docMk/>
            <pc:sldMk cId="1957713799" sldId="411"/>
            <ac:spMk id="7" creationId="{E5641038-BABA-A5B5-8BE3-ED000620B6D5}"/>
          </ac:spMkLst>
        </pc:spChg>
        <pc:spChg chg="add mod">
          <ac:chgData name="Amy Loxley" userId="7c937748-ed57-418b-91fa-0fbb0694b734" providerId="ADAL" clId="{C62A7FC0-242D-45CD-AEF3-221708471E6C}" dt="2024-04-25T10:53:24.362" v="2900"/>
          <ac:spMkLst>
            <pc:docMk/>
            <pc:sldMk cId="1957713799" sldId="411"/>
            <ac:spMk id="8" creationId="{B2686EBB-D60F-F588-99CE-CCD5A4FE70BA}"/>
          </ac:spMkLst>
        </pc:spChg>
        <pc:spChg chg="add mod">
          <ac:chgData name="Amy Loxley" userId="7c937748-ed57-418b-91fa-0fbb0694b734" providerId="ADAL" clId="{C62A7FC0-242D-45CD-AEF3-221708471E6C}" dt="2024-04-25T10:53:24.362" v="2900"/>
          <ac:spMkLst>
            <pc:docMk/>
            <pc:sldMk cId="1957713799" sldId="411"/>
            <ac:spMk id="9" creationId="{84CB57ED-3F7A-E37B-771C-190EA5FF206C}"/>
          </ac:spMkLst>
        </pc:spChg>
        <pc:spChg chg="add mod">
          <ac:chgData name="Amy Loxley" userId="7c937748-ed57-418b-91fa-0fbb0694b734" providerId="ADAL" clId="{C62A7FC0-242D-45CD-AEF3-221708471E6C}" dt="2024-04-25T10:53:24.362" v="2900"/>
          <ac:spMkLst>
            <pc:docMk/>
            <pc:sldMk cId="1957713799" sldId="411"/>
            <ac:spMk id="10" creationId="{118029E7-7F82-60C2-5A74-ADE80B0B27F0}"/>
          </ac:spMkLst>
        </pc:spChg>
        <pc:spChg chg="add mod">
          <ac:chgData name="Amy Loxley" userId="7c937748-ed57-418b-91fa-0fbb0694b734" providerId="ADAL" clId="{C62A7FC0-242D-45CD-AEF3-221708471E6C}" dt="2024-04-25T10:53:24.362" v="2900"/>
          <ac:spMkLst>
            <pc:docMk/>
            <pc:sldMk cId="1957713799" sldId="411"/>
            <ac:spMk id="11" creationId="{C1CA5B7F-801E-F902-37B8-9614DD2D564B}"/>
          </ac:spMkLst>
        </pc:spChg>
      </pc:sldChg>
      <pc:sldChg chg="addSp modSp add mod ord modNotesTx">
        <pc:chgData name="Amy Loxley" userId="7c937748-ed57-418b-91fa-0fbb0694b734" providerId="ADAL" clId="{C62A7FC0-242D-45CD-AEF3-221708471E6C}" dt="2024-04-25T10:56:25.457" v="3526" actId="6549"/>
        <pc:sldMkLst>
          <pc:docMk/>
          <pc:sldMk cId="2225453492" sldId="411"/>
        </pc:sldMkLst>
        <pc:spChg chg="mod">
          <ac:chgData name="Amy Loxley" userId="7c937748-ed57-418b-91fa-0fbb0694b734" providerId="ADAL" clId="{C62A7FC0-242D-45CD-AEF3-221708471E6C}" dt="2024-04-25T10:56:15.669" v="3523" actId="948"/>
          <ac:spMkLst>
            <pc:docMk/>
            <pc:sldMk cId="2225453492" sldId="411"/>
            <ac:spMk id="2" creationId="{409237FC-F539-5C96-184C-62AC5B50D1EB}"/>
          </ac:spMkLst>
        </pc:spChg>
        <pc:spChg chg="add mod">
          <ac:chgData name="Amy Loxley" userId="7c937748-ed57-418b-91fa-0fbb0694b734" providerId="ADAL" clId="{C62A7FC0-242D-45CD-AEF3-221708471E6C}" dt="2024-04-25T10:56:19.700" v="3525" actId="403"/>
          <ac:spMkLst>
            <pc:docMk/>
            <pc:sldMk cId="2225453492" sldId="411"/>
            <ac:spMk id="3" creationId="{9E7A2810-4F15-2A02-1D9B-A3C897E2CF4B}"/>
          </ac:spMkLst>
        </pc:spChg>
      </pc:sldChg>
    </pc:docChg>
  </pc:docChgLst>
  <pc:docChgLst>
    <pc:chgData name="Joanne Fynaut" userId="S::joanne.fynaut@speechandlanguage.org.uk::58a69a41-4f3a-42a1-8c9e-2458f03e9db2" providerId="AD" clId="Web-{8F2C5654-7A20-A260-23D5-105462A50921}"/>
    <pc:docChg chg="addSld delSld modSld sldOrd">
      <pc:chgData name="Joanne Fynaut" userId="S::joanne.fynaut@speechandlanguage.org.uk::58a69a41-4f3a-42a1-8c9e-2458f03e9db2" providerId="AD" clId="Web-{8F2C5654-7A20-A260-23D5-105462A50921}" dt="2023-12-21T10:52:15.813" v="28"/>
      <pc:docMkLst>
        <pc:docMk/>
      </pc:docMkLst>
      <pc:sldChg chg="ord">
        <pc:chgData name="Joanne Fynaut" userId="S::joanne.fynaut@speechandlanguage.org.uk::58a69a41-4f3a-42a1-8c9e-2458f03e9db2" providerId="AD" clId="Web-{8F2C5654-7A20-A260-23D5-105462A50921}" dt="2023-12-21T10:51:45.953" v="26"/>
        <pc:sldMkLst>
          <pc:docMk/>
          <pc:sldMk cId="3365442286" sldId="260"/>
        </pc:sldMkLst>
      </pc:sldChg>
      <pc:sldChg chg="ord">
        <pc:chgData name="Joanne Fynaut" userId="S::joanne.fynaut@speechandlanguage.org.uk::58a69a41-4f3a-42a1-8c9e-2458f03e9db2" providerId="AD" clId="Web-{8F2C5654-7A20-A260-23D5-105462A50921}" dt="2023-12-21T10:51:50.515" v="27"/>
        <pc:sldMkLst>
          <pc:docMk/>
          <pc:sldMk cId="2310391432" sldId="321"/>
        </pc:sldMkLst>
      </pc:sldChg>
      <pc:sldChg chg="modSp add del ord">
        <pc:chgData name="Joanne Fynaut" userId="S::joanne.fynaut@speechandlanguage.org.uk::58a69a41-4f3a-42a1-8c9e-2458f03e9db2" providerId="AD" clId="Web-{8F2C5654-7A20-A260-23D5-105462A50921}" dt="2023-12-21T10:51:40.562" v="25"/>
        <pc:sldMkLst>
          <pc:docMk/>
          <pc:sldMk cId="406009389" sldId="392"/>
        </pc:sldMkLst>
        <pc:spChg chg="mod">
          <ac:chgData name="Joanne Fynaut" userId="S::joanne.fynaut@speechandlanguage.org.uk::58a69a41-4f3a-42a1-8c9e-2458f03e9db2" providerId="AD" clId="Web-{8F2C5654-7A20-A260-23D5-105462A50921}" dt="2023-12-21T10:51:33.296" v="24" actId="14100"/>
          <ac:spMkLst>
            <pc:docMk/>
            <pc:sldMk cId="406009389" sldId="392"/>
            <ac:spMk id="2" creationId="{409237FC-F539-5C96-184C-62AC5B50D1EB}"/>
          </ac:spMkLst>
        </pc:spChg>
      </pc:sldChg>
      <pc:sldChg chg="modSp add replId">
        <pc:chgData name="Joanne Fynaut" userId="S::joanne.fynaut@speechandlanguage.org.uk::58a69a41-4f3a-42a1-8c9e-2458f03e9db2" providerId="AD" clId="Web-{8F2C5654-7A20-A260-23D5-105462A50921}" dt="2023-12-21T10:51:04.483" v="11" actId="20577"/>
        <pc:sldMkLst>
          <pc:docMk/>
          <pc:sldMk cId="4204964990" sldId="403"/>
        </pc:sldMkLst>
        <pc:spChg chg="mod">
          <ac:chgData name="Joanne Fynaut" userId="S::joanne.fynaut@speechandlanguage.org.uk::58a69a41-4f3a-42a1-8c9e-2458f03e9db2" providerId="AD" clId="Web-{8F2C5654-7A20-A260-23D5-105462A50921}" dt="2023-12-21T10:51:04.483" v="11" actId="20577"/>
          <ac:spMkLst>
            <pc:docMk/>
            <pc:sldMk cId="4204964990" sldId="403"/>
            <ac:spMk id="5" creationId="{32E040B3-9ED5-B9C4-F1FB-B57D30E01508}"/>
          </ac:spMkLst>
        </pc:spChg>
      </pc:sldChg>
      <pc:sldChg chg="add replId">
        <pc:chgData name="Joanne Fynaut" userId="S::joanne.fynaut@speechandlanguage.org.uk::58a69a41-4f3a-42a1-8c9e-2458f03e9db2" providerId="AD" clId="Web-{8F2C5654-7A20-A260-23D5-105462A50921}" dt="2023-12-21T10:52:15.813" v="28"/>
        <pc:sldMkLst>
          <pc:docMk/>
          <pc:sldMk cId="1344142887" sldId="404"/>
        </pc:sldMkLst>
      </pc:sldChg>
    </pc:docChg>
  </pc:docChgLst>
  <pc:docChgLst>
    <pc:chgData name="Clare Gilbert-Smith" userId="088bc2a1-d6dd-477a-b232-72a3adb7a77c" providerId="ADAL" clId="{59FE5D6C-9B42-4F1C-809F-31C2B0F1FFA4}"/>
    <pc:docChg chg="custSel modSld">
      <pc:chgData name="Clare Gilbert-Smith" userId="088bc2a1-d6dd-477a-b232-72a3adb7a77c" providerId="ADAL" clId="{59FE5D6C-9B42-4F1C-809F-31C2B0F1FFA4}" dt="2024-07-09T08:49:49.224" v="6" actId="33524"/>
      <pc:docMkLst>
        <pc:docMk/>
      </pc:docMkLst>
      <pc:sldChg chg="modNotesTx">
        <pc:chgData name="Clare Gilbert-Smith" userId="088bc2a1-d6dd-477a-b232-72a3adb7a77c" providerId="ADAL" clId="{59FE5D6C-9B42-4F1C-809F-31C2B0F1FFA4}" dt="2024-07-09T08:48:43.091" v="3" actId="20577"/>
        <pc:sldMkLst>
          <pc:docMk/>
          <pc:sldMk cId="1557489547" sldId="2145705890"/>
        </pc:sldMkLst>
      </pc:sldChg>
      <pc:sldChg chg="modNotesTx">
        <pc:chgData name="Clare Gilbert-Smith" userId="088bc2a1-d6dd-477a-b232-72a3adb7a77c" providerId="ADAL" clId="{59FE5D6C-9B42-4F1C-809F-31C2B0F1FFA4}" dt="2024-07-09T08:48:55.636" v="4" actId="20577"/>
        <pc:sldMkLst>
          <pc:docMk/>
          <pc:sldMk cId="4019243176" sldId="2145705891"/>
        </pc:sldMkLst>
      </pc:sldChg>
      <pc:sldChg chg="modNotesTx">
        <pc:chgData name="Clare Gilbert-Smith" userId="088bc2a1-d6dd-477a-b232-72a3adb7a77c" providerId="ADAL" clId="{59FE5D6C-9B42-4F1C-809F-31C2B0F1FFA4}" dt="2024-07-09T08:49:49.224" v="6" actId="33524"/>
        <pc:sldMkLst>
          <pc:docMk/>
          <pc:sldMk cId="3106647936" sldId="2145705893"/>
        </pc:sldMkLst>
      </pc:sldChg>
      <pc:sldChg chg="modNotesTx">
        <pc:chgData name="Clare Gilbert-Smith" userId="088bc2a1-d6dd-477a-b232-72a3adb7a77c" providerId="ADAL" clId="{59FE5D6C-9B42-4F1C-809F-31C2B0F1FFA4}" dt="2024-07-09T08:49:32.664" v="5" actId="20577"/>
        <pc:sldMkLst>
          <pc:docMk/>
          <pc:sldMk cId="330248624" sldId="2145705895"/>
        </pc:sldMkLst>
      </pc:sldChg>
      <pc:sldChg chg="modSp mod modNotesTx">
        <pc:chgData name="Clare Gilbert-Smith" userId="088bc2a1-d6dd-477a-b232-72a3adb7a77c" providerId="ADAL" clId="{59FE5D6C-9B42-4F1C-809F-31C2B0F1FFA4}" dt="2024-07-09T08:48:40.967" v="2" actId="20577"/>
        <pc:sldMkLst>
          <pc:docMk/>
          <pc:sldMk cId="3778579847" sldId="2145705896"/>
        </pc:sldMkLst>
        <pc:spChg chg="mod">
          <ac:chgData name="Clare Gilbert-Smith" userId="088bc2a1-d6dd-477a-b232-72a3adb7a77c" providerId="ADAL" clId="{59FE5D6C-9B42-4F1C-809F-31C2B0F1FFA4}" dt="2024-07-09T08:48:35.304" v="1" actId="33524"/>
          <ac:spMkLst>
            <pc:docMk/>
            <pc:sldMk cId="3778579847" sldId="2145705896"/>
            <ac:spMk id="6" creationId="{64481DE2-9B0A-3001-F31A-E42C9530800D}"/>
          </ac:spMkLst>
        </pc:spChg>
      </pc:sldChg>
    </pc:docChg>
  </pc:docChgLst>
  <pc:docChgLst>
    <pc:chgData name="Joanne Fynaut" userId="S::joanne.fynaut@speechandlanguage.org.uk::58a69a41-4f3a-42a1-8c9e-2458f03e9db2" providerId="AD" clId="Web-{6A3967D0-6EEC-A029-65F4-C4895CB6355B}"/>
    <pc:docChg chg="delSld">
      <pc:chgData name="Joanne Fynaut" userId="S::joanne.fynaut@speechandlanguage.org.uk::58a69a41-4f3a-42a1-8c9e-2458f03e9db2" providerId="AD" clId="Web-{6A3967D0-6EEC-A029-65F4-C4895CB6355B}" dt="2023-12-21T11:03:19.208" v="0"/>
      <pc:docMkLst>
        <pc:docMk/>
      </pc:docMkLst>
      <pc:sldChg chg="del">
        <pc:chgData name="Joanne Fynaut" userId="S::joanne.fynaut@speechandlanguage.org.uk::58a69a41-4f3a-42a1-8c9e-2458f03e9db2" providerId="AD" clId="Web-{6A3967D0-6EEC-A029-65F4-C4895CB6355B}" dt="2023-12-21T11:03:19.208" v="0"/>
        <pc:sldMkLst>
          <pc:docMk/>
          <pc:sldMk cId="1344142887" sldId="404"/>
        </pc:sldMkLst>
      </pc:sldChg>
    </pc:docChg>
  </pc:docChgLst>
  <pc:docChgLst>
    <pc:chgData name="Clare Gilbert-Smith" userId="088bc2a1-d6dd-477a-b232-72a3adb7a77c" providerId="ADAL" clId="{2C17707D-A355-4C3A-A32E-523C3CBAF3DE}"/>
    <pc:docChg chg="">
      <pc:chgData name="Clare Gilbert-Smith" userId="088bc2a1-d6dd-477a-b232-72a3adb7a77c" providerId="ADAL" clId="{2C17707D-A355-4C3A-A32E-523C3CBAF3DE}" dt="2024-05-02T06:59:08.913" v="0"/>
      <pc:docMkLst>
        <pc:docMk/>
      </pc:docMkLst>
      <pc:sldChg chg="modCm">
        <pc:chgData name="Clare Gilbert-Smith" userId="088bc2a1-d6dd-477a-b232-72a3adb7a77c" providerId="ADAL" clId="{2C17707D-A355-4C3A-A32E-523C3CBAF3DE}" dt="2024-05-02T06:59:08.913" v="0"/>
        <pc:sldMkLst>
          <pc:docMk/>
          <pc:sldMk cId="737436856" sldId="405"/>
        </pc:sldMkLst>
        <pc:extLst>
          <p:ext xmlns:p="http://schemas.openxmlformats.org/presentationml/2006/main" uri="{D6D511B9-2390-475A-947B-AFAB55BFBCF1}">
            <pc226:cmChg xmlns:pc226="http://schemas.microsoft.com/office/powerpoint/2022/06/main/command" chg="">
              <pc226:chgData name="Clare Gilbert-Smith" userId="088bc2a1-d6dd-477a-b232-72a3adb7a77c" providerId="ADAL" clId="{2C17707D-A355-4C3A-A32E-523C3CBAF3DE}" dt="2024-05-02T06:59:08.913" v="0"/>
              <pc2:cmMkLst xmlns:pc2="http://schemas.microsoft.com/office/powerpoint/2019/9/main/command">
                <pc:docMk/>
                <pc:sldMk cId="737436856" sldId="405"/>
                <pc2:cmMk id="{6703013E-B6B4-49F6-BE6E-7105B162BCDB}"/>
              </pc2:cmMkLst>
              <pc226:cmRplyChg chg="add">
                <pc226:chgData name="Clare Gilbert-Smith" userId="088bc2a1-d6dd-477a-b232-72a3adb7a77c" providerId="ADAL" clId="{2C17707D-A355-4C3A-A32E-523C3CBAF3DE}" dt="2024-05-02T06:59:08.913" v="0"/>
                <pc2:cmRplyMkLst xmlns:pc2="http://schemas.microsoft.com/office/powerpoint/2019/9/main/command">
                  <pc:docMk/>
                  <pc:sldMk cId="737436856" sldId="405"/>
                  <pc2:cmMk id="{6703013E-B6B4-49F6-BE6E-7105B162BCDB}"/>
                  <pc2:cmRplyMk id="{2181A3DD-65FA-4737-94AA-277C24E46E5F}"/>
                </pc2:cmRplyMkLst>
              </pc226:cmRplyChg>
            </pc226:cmChg>
          </p:ext>
        </pc:extLst>
      </pc:sldChg>
    </pc:docChg>
  </pc:docChgLst>
  <pc:docChgLst>
    <pc:chgData name="Joanne Fynaut" userId="S::joanne.fynaut@speechandlanguage.org.uk::58a69a41-4f3a-42a1-8c9e-2458f03e9db2" providerId="AD" clId="Web-{A0DE4089-F93F-8761-635F-A8A06E21C4A8}"/>
    <pc:docChg chg="modSld sldOrd">
      <pc:chgData name="Joanne Fynaut" userId="S::joanne.fynaut@speechandlanguage.org.uk::58a69a41-4f3a-42a1-8c9e-2458f03e9db2" providerId="AD" clId="Web-{A0DE4089-F93F-8761-635F-A8A06E21C4A8}" dt="2023-12-20T11:46:16.571" v="107" actId="20577"/>
      <pc:docMkLst>
        <pc:docMk/>
      </pc:docMkLst>
      <pc:sldChg chg="delSp modSp modNotes">
        <pc:chgData name="Joanne Fynaut" userId="S::joanne.fynaut@speechandlanguage.org.uk::58a69a41-4f3a-42a1-8c9e-2458f03e9db2" providerId="AD" clId="Web-{A0DE4089-F93F-8761-635F-A8A06E21C4A8}" dt="2023-12-20T11:45:28.630" v="77"/>
        <pc:sldMkLst>
          <pc:docMk/>
          <pc:sldMk cId="3824190320" sldId="256"/>
        </pc:sldMkLst>
        <pc:spChg chg="mod">
          <ac:chgData name="Joanne Fynaut" userId="S::joanne.fynaut@speechandlanguage.org.uk::58a69a41-4f3a-42a1-8c9e-2458f03e9db2" providerId="AD" clId="Web-{A0DE4089-F93F-8761-635F-A8A06E21C4A8}" dt="2023-12-20T11:30:52.534" v="22" actId="20577"/>
          <ac:spMkLst>
            <pc:docMk/>
            <pc:sldMk cId="3824190320" sldId="256"/>
            <ac:spMk id="6" creationId="{88EBE2D4-BED1-159E-42C3-516CDFEBF038}"/>
          </ac:spMkLst>
        </pc:spChg>
        <pc:spChg chg="del mod">
          <ac:chgData name="Joanne Fynaut" userId="S::joanne.fynaut@speechandlanguage.org.uk::58a69a41-4f3a-42a1-8c9e-2458f03e9db2" providerId="AD" clId="Web-{A0DE4089-F93F-8761-635F-A8A06E21C4A8}" dt="2023-12-20T11:30:30.455" v="4"/>
          <ac:spMkLst>
            <pc:docMk/>
            <pc:sldMk cId="3824190320" sldId="256"/>
            <ac:spMk id="7" creationId="{68E142C9-4DC6-E7B8-1A3E-1C7495B13F32}"/>
          </ac:spMkLst>
        </pc:spChg>
        <pc:spChg chg="del mod">
          <ac:chgData name="Joanne Fynaut" userId="S::joanne.fynaut@speechandlanguage.org.uk::58a69a41-4f3a-42a1-8c9e-2458f03e9db2" providerId="AD" clId="Web-{A0DE4089-F93F-8761-635F-A8A06E21C4A8}" dt="2023-12-20T11:30:40.690" v="7"/>
          <ac:spMkLst>
            <pc:docMk/>
            <pc:sldMk cId="3824190320" sldId="256"/>
            <ac:spMk id="15" creationId="{34774DC0-D7C3-115B-1E87-DFB997ADD760}"/>
          </ac:spMkLst>
        </pc:spChg>
        <pc:spChg chg="del">
          <ac:chgData name="Joanne Fynaut" userId="S::joanne.fynaut@speechandlanguage.org.uk::58a69a41-4f3a-42a1-8c9e-2458f03e9db2" providerId="AD" clId="Web-{A0DE4089-F93F-8761-635F-A8A06E21C4A8}" dt="2023-12-20T11:30:37.064" v="5"/>
          <ac:spMkLst>
            <pc:docMk/>
            <pc:sldMk cId="3824190320" sldId="256"/>
            <ac:spMk id="27" creationId="{F5507572-88DF-C662-94F5-B478FE8C9F9E}"/>
          </ac:spMkLst>
        </pc:spChg>
        <pc:picChg chg="del">
          <ac:chgData name="Joanne Fynaut" userId="S::joanne.fynaut@speechandlanguage.org.uk::58a69a41-4f3a-42a1-8c9e-2458f03e9db2" providerId="AD" clId="Web-{A0DE4089-F93F-8761-635F-A8A06E21C4A8}" dt="2023-12-20T11:30:43.815" v="11"/>
          <ac:picMkLst>
            <pc:docMk/>
            <pc:sldMk cId="3824190320" sldId="256"/>
            <ac:picMk id="20" creationId="{3EFB3A14-56C8-5429-E4D5-ACC39140A2CD}"/>
          </ac:picMkLst>
        </pc:picChg>
        <pc:picChg chg="del">
          <ac:chgData name="Joanne Fynaut" userId="S::joanne.fynaut@speechandlanguage.org.uk::58a69a41-4f3a-42a1-8c9e-2458f03e9db2" providerId="AD" clId="Web-{A0DE4089-F93F-8761-635F-A8A06E21C4A8}" dt="2023-12-20T11:30:43.815" v="10"/>
          <ac:picMkLst>
            <pc:docMk/>
            <pc:sldMk cId="3824190320" sldId="256"/>
            <ac:picMk id="21" creationId="{81336C30-706C-1091-9A57-E1CC0A7F515C}"/>
          </ac:picMkLst>
        </pc:picChg>
        <pc:picChg chg="del">
          <ac:chgData name="Joanne Fynaut" userId="S::joanne.fynaut@speechandlanguage.org.uk::58a69a41-4f3a-42a1-8c9e-2458f03e9db2" providerId="AD" clId="Web-{A0DE4089-F93F-8761-635F-A8A06E21C4A8}" dt="2023-12-20T11:30:43.815" v="9"/>
          <ac:picMkLst>
            <pc:docMk/>
            <pc:sldMk cId="3824190320" sldId="256"/>
            <ac:picMk id="23" creationId="{96ADA1E6-5C75-D124-1355-A6CF4EB4A59C}"/>
          </ac:picMkLst>
        </pc:picChg>
        <pc:picChg chg="del">
          <ac:chgData name="Joanne Fynaut" userId="S::joanne.fynaut@speechandlanguage.org.uk::58a69a41-4f3a-42a1-8c9e-2458f03e9db2" providerId="AD" clId="Web-{A0DE4089-F93F-8761-635F-A8A06E21C4A8}" dt="2023-12-20T11:30:43.815" v="8"/>
          <ac:picMkLst>
            <pc:docMk/>
            <pc:sldMk cId="3824190320" sldId="256"/>
            <ac:picMk id="24" creationId="{B84E2D34-987E-F2E2-3D66-FFFBDB7EA884}"/>
          </ac:picMkLst>
        </pc:picChg>
      </pc:sldChg>
      <pc:sldChg chg="ord">
        <pc:chgData name="Joanne Fynaut" userId="S::joanne.fynaut@speechandlanguage.org.uk::58a69a41-4f3a-42a1-8c9e-2458f03e9db2" providerId="AD" clId="Web-{A0DE4089-F93F-8761-635F-A8A06E21C4A8}" dt="2023-12-20T11:31:45.820" v="23"/>
        <pc:sldMkLst>
          <pc:docMk/>
          <pc:sldMk cId="3365442286" sldId="260"/>
        </pc:sldMkLst>
      </pc:sldChg>
      <pc:sldChg chg="modSp ord modNotes">
        <pc:chgData name="Joanne Fynaut" userId="S::joanne.fynaut@speechandlanguage.org.uk::58a69a41-4f3a-42a1-8c9e-2458f03e9db2" providerId="AD" clId="Web-{A0DE4089-F93F-8761-635F-A8A06E21C4A8}" dt="2023-12-20T11:46:16.571" v="107" actId="20577"/>
        <pc:sldMkLst>
          <pc:docMk/>
          <pc:sldMk cId="2648378832" sldId="288"/>
        </pc:sldMkLst>
        <pc:spChg chg="mod">
          <ac:chgData name="Joanne Fynaut" userId="S::joanne.fynaut@speechandlanguage.org.uk::58a69a41-4f3a-42a1-8c9e-2458f03e9db2" providerId="AD" clId="Web-{A0DE4089-F93F-8761-635F-A8A06E21C4A8}" dt="2023-12-20T11:46:16.571" v="107" actId="20577"/>
          <ac:spMkLst>
            <pc:docMk/>
            <pc:sldMk cId="2648378832" sldId="288"/>
            <ac:spMk id="5" creationId="{F4587A7B-5083-7872-FE54-2075681FC8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335C8-5976-DF4D-84CE-23E49EC3AE7C}" type="datetimeFigureOut">
              <a:rPr lang="en-US" smtClean="0"/>
              <a:t>7/9/2024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449C43-BA2E-C64C-8D16-FBEEB7C02B2A}" type="slidenum">
              <a:rPr lang="en-US" smtClean="0"/>
              <a:t>‹#›</a:t>
            </a:fld>
            <a:endParaRPr lang="en-US" dirty="0"/>
          </a:p>
        </p:txBody>
      </p:sp>
    </p:spTree>
    <p:extLst>
      <p:ext uri="{BB962C8B-B14F-4D97-AF65-F5344CB8AC3E}">
        <p14:creationId xmlns:p14="http://schemas.microsoft.com/office/powerpoint/2010/main" val="109797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10000"/>
              </a:lnSpc>
              <a:spcBef>
                <a:spcPts val="300"/>
              </a:spcBef>
            </a:pPr>
            <a:r>
              <a:rPr lang="en-GB" b="1" dirty="0"/>
              <a:t>NOTE FOR SCHOOL STAFF:</a:t>
            </a:r>
            <a:endParaRPr lang="en-GB" dirty="0"/>
          </a:p>
          <a:p>
            <a:pPr marL="171450" indent="-171450" algn="l">
              <a:lnSpc>
                <a:spcPct val="110000"/>
              </a:lnSpc>
              <a:spcBef>
                <a:spcPts val="300"/>
              </a:spcBef>
              <a:buFont typeface="Arial" panose="020B0604020202020204" pitchFamily="34" charset="0"/>
              <a:buChar char="•"/>
            </a:pPr>
            <a:r>
              <a:rPr lang="en-GB" dirty="0"/>
              <a:t>This presentation is intended as a template for you to customise for your school/setting. </a:t>
            </a:r>
            <a:endParaRPr lang="en-US" dirty="0"/>
          </a:p>
          <a:p>
            <a:pPr marL="171450" indent="-171450" algn="l">
              <a:lnSpc>
                <a:spcPct val="110000"/>
              </a:lnSpc>
              <a:spcBef>
                <a:spcPts val="300"/>
              </a:spcBef>
              <a:buFont typeface="Arial" panose="020B0604020202020204" pitchFamily="34" charset="0"/>
              <a:buChar char="•"/>
            </a:pPr>
            <a:r>
              <a:rPr lang="en-GB" dirty="0"/>
              <a:t>It can be used in class or at a whole school assembly at the beginning of your No Pens Day to prepare pupils for the day.  </a:t>
            </a:r>
            <a:endParaRPr lang="en-US" dirty="0"/>
          </a:p>
          <a:p>
            <a:endParaRPr lang="en-US" dirty="0"/>
          </a:p>
        </p:txBody>
      </p:sp>
      <p:sp>
        <p:nvSpPr>
          <p:cNvPr id="4" name="Slide Number Placeholder 3"/>
          <p:cNvSpPr>
            <a:spLocks noGrp="1"/>
          </p:cNvSpPr>
          <p:nvPr>
            <p:ph type="sldNum" sz="quarter" idx="5"/>
          </p:nvPr>
        </p:nvSpPr>
        <p:spPr/>
        <p:txBody>
          <a:bodyPr/>
          <a:lstStyle/>
          <a:p>
            <a:fld id="{FE449C43-BA2E-C64C-8D16-FBEEB7C02B2A}" type="slidenum">
              <a:rPr lang="en-US" smtClean="0"/>
              <a:t>1</a:t>
            </a:fld>
            <a:endParaRPr lang="en-US" dirty="0"/>
          </a:p>
        </p:txBody>
      </p:sp>
    </p:spTree>
    <p:extLst>
      <p:ext uri="{BB962C8B-B14F-4D97-AF65-F5344CB8AC3E}">
        <p14:creationId xmlns:p14="http://schemas.microsoft.com/office/powerpoint/2010/main" val="715186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bit of information about Speech and Language UK on the next 2 slides – the organisation who work to support all children who struggle with talking and understanding words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449C43-BA2E-C64C-8D16-FBEEB7C02B2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7463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13FA4C-9045-AD2B-DA3D-4825B603E7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A78DD5-0C35-E00C-ACC4-24AE6CBB46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F1AB0B-293F-3AC8-AB6D-475A365F0EEE}"/>
              </a:ext>
            </a:extLst>
          </p:cNvPr>
          <p:cNvSpPr>
            <a:spLocks noGrp="1"/>
          </p:cNvSpPr>
          <p:nvPr>
            <p:ph type="body" idx="1"/>
          </p:nvPr>
        </p:nvSpPr>
        <p:spPr/>
        <p:txBody>
          <a:bodyPr/>
          <a:lstStyle/>
          <a:p>
            <a:r>
              <a:rPr lang="en-GB"/>
              <a:t>So, </a:t>
            </a:r>
            <a:r>
              <a:rPr lang="en-GB" dirty="0"/>
              <a:t>what are we going to do for our No Pens Day?</a:t>
            </a:r>
          </a:p>
          <a:p>
            <a:r>
              <a:rPr lang="en-GB" dirty="0"/>
              <a:t>We are going to take part in the biggest ever show and tell!</a:t>
            </a:r>
          </a:p>
          <a:p>
            <a:r>
              <a:rPr lang="en-GB" dirty="0"/>
              <a:t>Show and tell is a great way to practise communication skills.</a:t>
            </a:r>
          </a:p>
          <a:p>
            <a:r>
              <a:rPr lang="en-GB" dirty="0"/>
              <a:t>You will be able to show your object that you have brought in from home to your class and you’ll be able to listen to your friends talk about their objects.</a:t>
            </a:r>
          </a:p>
          <a:p>
            <a:r>
              <a:rPr lang="en-GB" dirty="0"/>
              <a:t>Lots of children all over the country will be doing Show and Tell today!</a:t>
            </a:r>
          </a:p>
          <a:p>
            <a:r>
              <a:rPr lang="en-GB" dirty="0"/>
              <a:t>After Show and Tell, we’ll get to do some other fun activities with a focus on communication skills.</a:t>
            </a:r>
          </a:p>
          <a:p>
            <a:endParaRPr lang="en-GB" dirty="0"/>
          </a:p>
          <a:p>
            <a:endParaRPr lang="en-GB" dirty="0"/>
          </a:p>
        </p:txBody>
      </p:sp>
      <p:sp>
        <p:nvSpPr>
          <p:cNvPr id="4" name="Slide Number Placeholder 3">
            <a:extLst>
              <a:ext uri="{FF2B5EF4-FFF2-40B4-BE49-F238E27FC236}">
                <a16:creationId xmlns:a16="http://schemas.microsoft.com/office/drawing/2014/main" id="{A808D535-3E6C-7245-D737-640B41DD122E}"/>
              </a:ext>
            </a:extLst>
          </p:cNvPr>
          <p:cNvSpPr>
            <a:spLocks noGrp="1"/>
          </p:cNvSpPr>
          <p:nvPr>
            <p:ph type="sldNum" sz="quarter" idx="5"/>
          </p:nvPr>
        </p:nvSpPr>
        <p:spPr/>
        <p:txBody>
          <a:bodyPr/>
          <a:lstStyle/>
          <a:p>
            <a:fld id="{FE449C43-BA2E-C64C-8D16-FBEEB7C02B2A}" type="slidenum">
              <a:rPr lang="en-US" smtClean="0"/>
              <a:t>11</a:t>
            </a:fld>
            <a:endParaRPr lang="en-US" dirty="0"/>
          </a:p>
        </p:txBody>
      </p:sp>
    </p:spTree>
    <p:extLst>
      <p:ext uri="{BB962C8B-B14F-4D97-AF65-F5344CB8AC3E}">
        <p14:creationId xmlns:p14="http://schemas.microsoft.com/office/powerpoint/2010/main" val="886238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449C43-BA2E-C64C-8D16-FBEEB7C02B2A}" type="slidenum">
              <a:rPr lang="en-US" smtClean="0"/>
              <a:t>12</a:t>
            </a:fld>
            <a:endParaRPr lang="en-US" dirty="0"/>
          </a:p>
        </p:txBody>
      </p:sp>
    </p:spTree>
    <p:extLst>
      <p:ext uri="{BB962C8B-B14F-4D97-AF65-F5344CB8AC3E}">
        <p14:creationId xmlns:p14="http://schemas.microsoft.com/office/powerpoint/2010/main" val="2467345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Ask children for ideas.</a:t>
            </a:r>
          </a:p>
          <a:p>
            <a:endParaRPr lang="en-US" dirty="0"/>
          </a:p>
        </p:txBody>
      </p:sp>
      <p:sp>
        <p:nvSpPr>
          <p:cNvPr id="4" name="Slide Number Placeholder 3"/>
          <p:cNvSpPr>
            <a:spLocks noGrp="1"/>
          </p:cNvSpPr>
          <p:nvPr>
            <p:ph type="sldNum" sz="quarter" idx="5"/>
          </p:nvPr>
        </p:nvSpPr>
        <p:spPr/>
        <p:txBody>
          <a:bodyPr/>
          <a:lstStyle/>
          <a:p>
            <a:fld id="{FE449C43-BA2E-C64C-8D16-FBEEB7C02B2A}" type="slidenum">
              <a:rPr lang="en-US" smtClean="0"/>
              <a:t>2</a:t>
            </a:fld>
            <a:endParaRPr lang="en-US" dirty="0"/>
          </a:p>
        </p:txBody>
      </p:sp>
    </p:spTree>
    <p:extLst>
      <p:ext uri="{BB962C8B-B14F-4D97-AF65-F5344CB8AC3E}">
        <p14:creationId xmlns:p14="http://schemas.microsoft.com/office/powerpoint/2010/main" val="3960026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Ask children for ideas about what we might do if we can’t use pens all day.</a:t>
            </a:r>
          </a:p>
          <a:p>
            <a:endParaRPr lang="en-US" dirty="0"/>
          </a:p>
        </p:txBody>
      </p:sp>
      <p:sp>
        <p:nvSpPr>
          <p:cNvPr id="4" name="Slide Number Placeholder 3"/>
          <p:cNvSpPr>
            <a:spLocks noGrp="1"/>
          </p:cNvSpPr>
          <p:nvPr>
            <p:ph type="sldNum" sz="quarter" idx="5"/>
          </p:nvPr>
        </p:nvSpPr>
        <p:spPr/>
        <p:txBody>
          <a:bodyPr/>
          <a:lstStyle/>
          <a:p>
            <a:fld id="{FE449C43-BA2E-C64C-8D16-FBEEB7C02B2A}" type="slidenum">
              <a:rPr lang="en-US" smtClean="0"/>
              <a:t>3</a:t>
            </a:fld>
            <a:endParaRPr lang="en-US" dirty="0"/>
          </a:p>
        </p:txBody>
      </p:sp>
    </p:spTree>
    <p:extLst>
      <p:ext uri="{BB962C8B-B14F-4D97-AF65-F5344CB8AC3E}">
        <p14:creationId xmlns:p14="http://schemas.microsoft.com/office/powerpoint/2010/main" val="3931626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cs typeface="Calibri"/>
              </a:rPr>
              <a:t>Children generate ideas about different ways we communicate. Ideas to talk through on next slide once children have generated answers.</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FE449C43-BA2E-C64C-8D16-FBEEB7C02B2A}" type="slidenum">
              <a:rPr lang="en-US" smtClean="0"/>
              <a:t>4</a:t>
            </a:fld>
            <a:endParaRPr lang="en-US" dirty="0"/>
          </a:p>
        </p:txBody>
      </p:sp>
    </p:spTree>
    <p:extLst>
      <p:ext uri="{BB962C8B-B14F-4D97-AF65-F5344CB8AC3E}">
        <p14:creationId xmlns:p14="http://schemas.microsoft.com/office/powerpoint/2010/main" val="4040531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5766" marR="0" lvl="0" indent="-185766"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a:cs typeface="Calibri"/>
              </a:rPr>
              <a:t>Talk through the different examples of communication skills.</a:t>
            </a:r>
          </a:p>
          <a:p>
            <a:pPr marL="185766" indent="-185766" eaLnBrk="0" fontAlgn="base" hangingPunct="0">
              <a:spcBef>
                <a:spcPct val="30000"/>
              </a:spcBef>
              <a:spcAft>
                <a:spcPct val="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pPr marL="0" marR="0" lvl="0" indent="0" algn="r" defTabSz="990752" rtl="0" eaLnBrk="1" fontAlgn="auto" latinLnBrk="0" hangingPunct="1">
              <a:lnSpc>
                <a:spcPct val="100000"/>
              </a:lnSpc>
              <a:spcBef>
                <a:spcPts val="0"/>
              </a:spcBef>
              <a:spcAft>
                <a:spcPts val="0"/>
              </a:spcAft>
              <a:buClrTx/>
              <a:buSzTx/>
              <a:buFontTx/>
              <a:buNone/>
              <a:tabLst/>
              <a:defRPr/>
            </a:pPr>
            <a:fld id="{FE449C43-BA2E-C64C-8D16-FBEEB7C02B2A}" type="slidenum">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90752"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9983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13FA4C-9045-AD2B-DA3D-4825B603E7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A78DD5-0C35-E00C-ACC4-24AE6CBB46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F1AB0B-293F-3AC8-AB6D-475A365F0EE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p:txBody>
      </p:sp>
      <p:sp>
        <p:nvSpPr>
          <p:cNvPr id="4" name="Slide Number Placeholder 3">
            <a:extLst>
              <a:ext uri="{FF2B5EF4-FFF2-40B4-BE49-F238E27FC236}">
                <a16:creationId xmlns:a16="http://schemas.microsoft.com/office/drawing/2014/main" id="{A808D535-3E6C-7245-D737-640B41DD122E}"/>
              </a:ext>
            </a:extLst>
          </p:cNvPr>
          <p:cNvSpPr>
            <a:spLocks noGrp="1"/>
          </p:cNvSpPr>
          <p:nvPr>
            <p:ph type="sldNum" sz="quarter" idx="5"/>
          </p:nvPr>
        </p:nvSpPr>
        <p:spPr/>
        <p:txBody>
          <a:bodyPr/>
          <a:lstStyle/>
          <a:p>
            <a:fld id="{FE449C43-BA2E-C64C-8D16-FBEEB7C02B2A}" type="slidenum">
              <a:rPr lang="en-US" smtClean="0"/>
              <a:t>6</a:t>
            </a:fld>
            <a:endParaRPr lang="en-US" dirty="0"/>
          </a:p>
        </p:txBody>
      </p:sp>
    </p:spTree>
    <p:extLst>
      <p:ext uri="{BB962C8B-B14F-4D97-AF65-F5344CB8AC3E}">
        <p14:creationId xmlns:p14="http://schemas.microsoft.com/office/powerpoint/2010/main" val="3623838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13FA4C-9045-AD2B-DA3D-4825B603E7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A78DD5-0C35-E00C-ACC4-24AE6CBB46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F1AB0B-293F-3AC8-AB6D-475A365F0EE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p:txBody>
      </p:sp>
      <p:sp>
        <p:nvSpPr>
          <p:cNvPr id="4" name="Slide Number Placeholder 3">
            <a:extLst>
              <a:ext uri="{FF2B5EF4-FFF2-40B4-BE49-F238E27FC236}">
                <a16:creationId xmlns:a16="http://schemas.microsoft.com/office/drawing/2014/main" id="{A808D535-3E6C-7245-D737-640B41DD122E}"/>
              </a:ext>
            </a:extLst>
          </p:cNvPr>
          <p:cNvSpPr>
            <a:spLocks noGrp="1"/>
          </p:cNvSpPr>
          <p:nvPr>
            <p:ph type="sldNum" sz="quarter" idx="5"/>
          </p:nvPr>
        </p:nvSpPr>
        <p:spPr/>
        <p:txBody>
          <a:bodyPr/>
          <a:lstStyle/>
          <a:p>
            <a:fld id="{FE449C43-BA2E-C64C-8D16-FBEEB7C02B2A}" type="slidenum">
              <a:rPr lang="en-US" smtClean="0"/>
              <a:t>7</a:t>
            </a:fld>
            <a:endParaRPr lang="en-US" dirty="0"/>
          </a:p>
        </p:txBody>
      </p:sp>
    </p:spTree>
    <p:extLst>
      <p:ext uri="{BB962C8B-B14F-4D97-AF65-F5344CB8AC3E}">
        <p14:creationId xmlns:p14="http://schemas.microsoft.com/office/powerpoint/2010/main" val="1532992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FFFFFF"/>
                </a:solidFill>
                <a:effectLst/>
                <a:latin typeface="Helvetica" pitchFamily="2" charset="0"/>
              </a:rPr>
              <a:t>Ask children to think about what Darcie finds hard.</a:t>
            </a:r>
          </a:p>
          <a:p>
            <a:endParaRPr lang="en-US" dirty="0"/>
          </a:p>
        </p:txBody>
      </p:sp>
      <p:sp>
        <p:nvSpPr>
          <p:cNvPr id="4" name="Slide Number Placeholder 3"/>
          <p:cNvSpPr>
            <a:spLocks noGrp="1"/>
          </p:cNvSpPr>
          <p:nvPr>
            <p:ph type="sldNum" sz="quarter" idx="5"/>
          </p:nvPr>
        </p:nvSpPr>
        <p:spPr/>
        <p:txBody>
          <a:bodyPr/>
          <a:lstStyle/>
          <a:p>
            <a:fld id="{FE449C43-BA2E-C64C-8D16-FBEEB7C02B2A}" type="slidenum">
              <a:rPr lang="en-US" smtClean="0"/>
              <a:t>8</a:t>
            </a:fld>
            <a:endParaRPr lang="en-US" dirty="0"/>
          </a:p>
        </p:txBody>
      </p:sp>
    </p:spTree>
    <p:extLst>
      <p:ext uri="{BB962C8B-B14F-4D97-AF65-F5344CB8AC3E}">
        <p14:creationId xmlns:p14="http://schemas.microsoft.com/office/powerpoint/2010/main" val="1819491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13FA4C-9045-AD2B-DA3D-4825B603E7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A78DD5-0C35-E00C-ACC4-24AE6CBB46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F1AB0B-293F-3AC8-AB6D-475A365F0EEE}"/>
              </a:ext>
            </a:extLst>
          </p:cNvPr>
          <p:cNvSpPr>
            <a:spLocks noGrp="1"/>
          </p:cNvSpPr>
          <p:nvPr>
            <p:ph type="body" idx="1"/>
          </p:nvPr>
        </p:nvSpPr>
        <p:spPr/>
        <p:txBody>
          <a:bodyPr/>
          <a:lstStyle/>
          <a:p>
            <a:r>
              <a:rPr lang="en-US" sz="1200" b="0" i="0" dirty="0">
                <a:solidFill>
                  <a:srgbClr val="242424"/>
                </a:solidFill>
                <a:effectLst/>
              </a:rPr>
              <a:t>No Pens Day is all about raising money to help children who struggle with talking and understanding words.</a:t>
            </a:r>
          </a:p>
          <a:p>
            <a:endParaRPr lang="en-US" sz="1200" dirty="0">
              <a:solidFill>
                <a:srgbClr val="242424"/>
              </a:solidFill>
            </a:endParaRPr>
          </a:p>
          <a:p>
            <a:r>
              <a:rPr lang="en-US" sz="1200" dirty="0">
                <a:solidFill>
                  <a:srgbClr val="242424"/>
                </a:solidFill>
              </a:rPr>
              <a:t>Most of you have paid £1 to take part in No Pens Day today. Your £1 helps other children who struggle with talking and understanding words.</a:t>
            </a:r>
            <a:endParaRPr lang="en-US" sz="1200" b="0" i="0" dirty="0">
              <a:solidFill>
                <a:srgbClr val="242424"/>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A808D535-3E6C-7245-D737-640B41DD122E}"/>
              </a:ext>
            </a:extLst>
          </p:cNvPr>
          <p:cNvSpPr>
            <a:spLocks noGrp="1"/>
          </p:cNvSpPr>
          <p:nvPr>
            <p:ph type="sldNum" sz="quarter" idx="5"/>
          </p:nvPr>
        </p:nvSpPr>
        <p:spPr/>
        <p:txBody>
          <a:bodyPr/>
          <a:lstStyle/>
          <a:p>
            <a:fld id="{FE449C43-BA2E-C64C-8D16-FBEEB7C02B2A}" type="slidenum">
              <a:rPr lang="en-US" smtClean="0"/>
              <a:t>9</a:t>
            </a:fld>
            <a:endParaRPr lang="en-US" dirty="0"/>
          </a:p>
        </p:txBody>
      </p:sp>
    </p:spTree>
    <p:extLst>
      <p:ext uri="{BB962C8B-B14F-4D97-AF65-F5344CB8AC3E}">
        <p14:creationId xmlns:p14="http://schemas.microsoft.com/office/powerpoint/2010/main" val="2148696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1">
    <p:bg>
      <p:bgPr>
        <a:solidFill>
          <a:srgbClr val="0D0B23"/>
        </a:solidFill>
        <a:effectLst/>
      </p:bgPr>
    </p:bg>
    <p:spTree>
      <p:nvGrpSpPr>
        <p:cNvPr id="1" name=""/>
        <p:cNvGrpSpPr/>
        <p:nvPr/>
      </p:nvGrpSpPr>
      <p:grpSpPr>
        <a:xfrm>
          <a:off x="0" y="0"/>
          <a:ext cx="0" cy="0"/>
          <a:chOff x="0" y="0"/>
          <a:chExt cx="0" cy="0"/>
        </a:xfrm>
      </p:grpSpPr>
      <p:pic>
        <p:nvPicPr>
          <p:cNvPr id="19" name="Picture 18" descr="Graphical user interface, text, application&#10;&#10;Description automatically generated">
            <a:extLst>
              <a:ext uri="{FF2B5EF4-FFF2-40B4-BE49-F238E27FC236}">
                <a16:creationId xmlns:a16="http://schemas.microsoft.com/office/drawing/2014/main" id="{3EE28BB7-F2F6-5BED-9FF6-42579C379D9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8552" y="4879035"/>
            <a:ext cx="3467650" cy="1908625"/>
          </a:xfrm>
          <a:prstGeom prst="rect">
            <a:avLst/>
          </a:prstGeom>
        </p:spPr>
      </p:pic>
      <p:sp>
        <p:nvSpPr>
          <p:cNvPr id="21" name="Title 20">
            <a:extLst>
              <a:ext uri="{FF2B5EF4-FFF2-40B4-BE49-F238E27FC236}">
                <a16:creationId xmlns:a16="http://schemas.microsoft.com/office/drawing/2014/main" id="{11E51F5D-5DF5-2F73-5397-B34EB1CE070B}"/>
              </a:ext>
            </a:extLst>
          </p:cNvPr>
          <p:cNvSpPr>
            <a:spLocks noGrp="1"/>
          </p:cNvSpPr>
          <p:nvPr>
            <p:ph type="title" hasCustomPrompt="1"/>
          </p:nvPr>
        </p:nvSpPr>
        <p:spPr>
          <a:xfrm>
            <a:off x="438487" y="770228"/>
            <a:ext cx="8248313" cy="1089797"/>
          </a:xfrm>
        </p:spPr>
        <p:txBody>
          <a:bodyPr/>
          <a:lstStyle>
            <a:lvl1pPr>
              <a:defRPr sz="7200">
                <a:solidFill>
                  <a:srgbClr val="38D2D5"/>
                </a:solidFill>
              </a:defRPr>
            </a:lvl1pPr>
          </a:lstStyle>
          <a:p>
            <a:r>
              <a:rPr lang="en-GB"/>
              <a:t>Introduction</a:t>
            </a:r>
            <a:endParaRPr lang="en-US"/>
          </a:p>
        </p:txBody>
      </p:sp>
      <p:sp>
        <p:nvSpPr>
          <p:cNvPr id="32" name="Text Placeholder 31">
            <a:extLst>
              <a:ext uri="{FF2B5EF4-FFF2-40B4-BE49-F238E27FC236}">
                <a16:creationId xmlns:a16="http://schemas.microsoft.com/office/drawing/2014/main" id="{191657E5-A13D-387D-042A-340019086B82}"/>
              </a:ext>
            </a:extLst>
          </p:cNvPr>
          <p:cNvSpPr>
            <a:spLocks noGrp="1"/>
          </p:cNvSpPr>
          <p:nvPr>
            <p:ph type="body" sz="quarter" idx="10" hasCustomPrompt="1"/>
          </p:nvPr>
        </p:nvSpPr>
        <p:spPr>
          <a:xfrm>
            <a:off x="438149" y="1951038"/>
            <a:ext cx="6837861" cy="573637"/>
          </a:xfrm>
          <a:prstGeom prst="rect">
            <a:avLst/>
          </a:prstGeom>
        </p:spPr>
        <p:txBody>
          <a:bodyPr>
            <a:noAutofit/>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Subheading</a:t>
            </a:r>
          </a:p>
        </p:txBody>
      </p:sp>
      <p:pic>
        <p:nvPicPr>
          <p:cNvPr id="7" name="Picture 6" descr="Icon&#10;&#10;Description automatically generated">
            <a:extLst>
              <a:ext uri="{FF2B5EF4-FFF2-40B4-BE49-F238E27FC236}">
                <a16:creationId xmlns:a16="http://schemas.microsoft.com/office/drawing/2014/main" id="{D24A9B91-B0D1-EE4A-8ACD-CF16C8584591}"/>
              </a:ext>
            </a:extLst>
          </p:cNvPr>
          <p:cNvPicPr>
            <a:picLocks noChangeAspect="1"/>
          </p:cNvPicPr>
          <p:nvPr userDrawn="1"/>
        </p:nvPicPr>
        <p:blipFill>
          <a:blip r:embed="rId3"/>
          <a:stretch>
            <a:fillRect/>
          </a:stretch>
        </p:blipFill>
        <p:spPr>
          <a:xfrm>
            <a:off x="8920754" y="3973480"/>
            <a:ext cx="2840620" cy="2840620"/>
          </a:xfrm>
          <a:prstGeom prst="rect">
            <a:avLst/>
          </a:prstGeom>
        </p:spPr>
      </p:pic>
    </p:spTree>
    <p:extLst>
      <p:ext uri="{BB962C8B-B14F-4D97-AF65-F5344CB8AC3E}">
        <p14:creationId xmlns:p14="http://schemas.microsoft.com/office/powerpoint/2010/main" val="287094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You">
    <p:bg>
      <p:bgPr>
        <a:solidFill>
          <a:srgbClr val="0D0B23"/>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A148FA3-9022-055B-8D7C-9E2C27E73AF5}"/>
              </a:ext>
            </a:extLst>
          </p:cNvPr>
          <p:cNvSpPr txBox="1"/>
          <p:nvPr userDrawn="1"/>
        </p:nvSpPr>
        <p:spPr>
          <a:xfrm>
            <a:off x="403763" y="674559"/>
            <a:ext cx="4811176" cy="1200329"/>
          </a:xfrm>
          <a:prstGeom prst="rect">
            <a:avLst/>
          </a:prstGeom>
          <a:noFill/>
        </p:spPr>
        <p:txBody>
          <a:bodyPr wrap="square" rtlCol="0">
            <a:spAutoFit/>
          </a:bodyPr>
          <a:lstStyle/>
          <a:p>
            <a:r>
              <a:rPr lang="en-US" sz="7200" b="1" dirty="0">
                <a:solidFill>
                  <a:srgbClr val="38D2D5"/>
                </a:solidFill>
                <a:latin typeface="Century Gothic" panose="020B0502020202020204" pitchFamily="34" charset="0"/>
              </a:rPr>
              <a:t>Thank you</a:t>
            </a:r>
          </a:p>
        </p:txBody>
      </p:sp>
      <p:sp>
        <p:nvSpPr>
          <p:cNvPr id="15" name="TextBox 14">
            <a:extLst>
              <a:ext uri="{FF2B5EF4-FFF2-40B4-BE49-F238E27FC236}">
                <a16:creationId xmlns:a16="http://schemas.microsoft.com/office/drawing/2014/main" id="{C6034AFE-5474-733D-E5DB-B93F62E9BF53}"/>
              </a:ext>
            </a:extLst>
          </p:cNvPr>
          <p:cNvSpPr txBox="1"/>
          <p:nvPr userDrawn="1"/>
        </p:nvSpPr>
        <p:spPr>
          <a:xfrm>
            <a:off x="438487" y="1890532"/>
            <a:ext cx="3302240" cy="338554"/>
          </a:xfrm>
          <a:prstGeom prst="rect">
            <a:avLst/>
          </a:prstGeom>
          <a:noFill/>
        </p:spPr>
        <p:txBody>
          <a:bodyPr wrap="square" rtlCol="0">
            <a:spAutoFit/>
          </a:bodyPr>
          <a:lstStyle/>
          <a:p>
            <a:r>
              <a:rPr lang="en-US" sz="1600" b="1" dirty="0">
                <a:solidFill>
                  <a:srgbClr val="38D2D5"/>
                </a:solidFill>
                <a:latin typeface="Century Gothic" panose="020B0502020202020204" pitchFamily="34" charset="0"/>
              </a:rPr>
              <a:t>Speechandlanguage.org.uk</a:t>
            </a:r>
          </a:p>
        </p:txBody>
      </p:sp>
      <p:pic>
        <p:nvPicPr>
          <p:cNvPr id="16" name="Picture 15" descr="Graphical user interface, text, application&#10;&#10;Description automatically generated">
            <a:extLst>
              <a:ext uri="{FF2B5EF4-FFF2-40B4-BE49-F238E27FC236}">
                <a16:creationId xmlns:a16="http://schemas.microsoft.com/office/drawing/2014/main" id="{35422ADF-7E25-BD62-4D4A-FBBB6D9BB35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8552" y="4867788"/>
            <a:ext cx="3467650" cy="1908625"/>
          </a:xfrm>
          <a:prstGeom prst="rect">
            <a:avLst/>
          </a:prstGeom>
        </p:spPr>
      </p:pic>
      <p:sp>
        <p:nvSpPr>
          <p:cNvPr id="26" name="TextBox 25">
            <a:extLst>
              <a:ext uri="{FF2B5EF4-FFF2-40B4-BE49-F238E27FC236}">
                <a16:creationId xmlns:a16="http://schemas.microsoft.com/office/drawing/2014/main" id="{9BF907F8-DA95-E248-0D74-CB5DF6EB0CBE}"/>
              </a:ext>
            </a:extLst>
          </p:cNvPr>
          <p:cNvSpPr txBox="1"/>
          <p:nvPr userDrawn="1"/>
        </p:nvSpPr>
        <p:spPr>
          <a:xfrm>
            <a:off x="427512" y="2390588"/>
            <a:ext cx="2840621" cy="307777"/>
          </a:xfrm>
          <a:prstGeom prst="rect">
            <a:avLst/>
          </a:prstGeom>
          <a:noFill/>
        </p:spPr>
        <p:txBody>
          <a:bodyPr wrap="square" rtlCol="0">
            <a:spAutoFit/>
          </a:bodyPr>
          <a:lstStyle/>
          <a:p>
            <a:r>
              <a:rPr lang="en-GB" sz="1400" b="1" dirty="0">
                <a:solidFill>
                  <a:schemeClr val="bg1"/>
                </a:solidFill>
              </a:rPr>
              <a:t>Follow us @SpeechAndLangUK</a:t>
            </a:r>
            <a:endParaRPr lang="en-US" sz="1200" b="1" dirty="0">
              <a:solidFill>
                <a:schemeClr val="bg1"/>
              </a:solidFill>
              <a:latin typeface="Century Gothic" panose="020B0502020202020204" pitchFamily="34" charset="0"/>
            </a:endParaRPr>
          </a:p>
        </p:txBody>
      </p:sp>
      <p:pic>
        <p:nvPicPr>
          <p:cNvPr id="14" name="Picture 13" descr="A picture containing text, monitor, screen&#10;&#10;Description automatically generated">
            <a:extLst>
              <a:ext uri="{FF2B5EF4-FFF2-40B4-BE49-F238E27FC236}">
                <a16:creationId xmlns:a16="http://schemas.microsoft.com/office/drawing/2014/main" id="{2C21D59C-983F-BDF6-E026-7A69DC054BA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930034" y="4688133"/>
            <a:ext cx="2002669" cy="2002669"/>
          </a:xfrm>
          <a:prstGeom prst="rect">
            <a:avLst/>
          </a:prstGeom>
        </p:spPr>
      </p:pic>
      <p:pic>
        <p:nvPicPr>
          <p:cNvPr id="17" name="Picture 16" descr="Icon&#10;&#10;Description automatically generated">
            <a:extLst>
              <a:ext uri="{FF2B5EF4-FFF2-40B4-BE49-F238E27FC236}">
                <a16:creationId xmlns:a16="http://schemas.microsoft.com/office/drawing/2014/main" id="{2277998E-9B98-1D0F-F7D8-5402CBA3C98A}"/>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38961" y="4643587"/>
            <a:ext cx="2103387" cy="2103387"/>
          </a:xfrm>
          <a:prstGeom prst="rect">
            <a:avLst/>
          </a:prstGeom>
        </p:spPr>
      </p:pic>
      <p:pic>
        <p:nvPicPr>
          <p:cNvPr id="20" name="Picture 19" descr="Icon&#10;&#10;Description automatically generated with low confidence">
            <a:extLst>
              <a:ext uri="{FF2B5EF4-FFF2-40B4-BE49-F238E27FC236}">
                <a16:creationId xmlns:a16="http://schemas.microsoft.com/office/drawing/2014/main" id="{CA099E3B-92B8-13E2-051C-AA2C855EF690}"/>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608559" y="4744306"/>
            <a:ext cx="2002668" cy="2002668"/>
          </a:xfrm>
          <a:prstGeom prst="rect">
            <a:avLst/>
          </a:prstGeom>
        </p:spPr>
      </p:pic>
      <p:pic>
        <p:nvPicPr>
          <p:cNvPr id="8" name="Picture 7" descr="Shape, circle&#10;&#10;Description automatically generated with medium confidence">
            <a:extLst>
              <a:ext uri="{FF2B5EF4-FFF2-40B4-BE49-F238E27FC236}">
                <a16:creationId xmlns:a16="http://schemas.microsoft.com/office/drawing/2014/main" id="{0D62DB00-AC02-1EB2-5A39-78F3758CE406}"/>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934395" y="3129261"/>
            <a:ext cx="1955215" cy="1955215"/>
          </a:xfrm>
          <a:prstGeom prst="rect">
            <a:avLst/>
          </a:prstGeom>
        </p:spPr>
      </p:pic>
      <p:pic>
        <p:nvPicPr>
          <p:cNvPr id="22" name="Picture 21" descr="Icon&#10;&#10;Description automatically generated">
            <a:extLst>
              <a:ext uri="{FF2B5EF4-FFF2-40B4-BE49-F238E27FC236}">
                <a16:creationId xmlns:a16="http://schemas.microsoft.com/office/drawing/2014/main" id="{999EBC3B-E45E-4CBC-44FE-D0775F1F5DCE}"/>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250444" y="2787624"/>
            <a:ext cx="300382" cy="300382"/>
          </a:xfrm>
          <a:prstGeom prst="rect">
            <a:avLst/>
          </a:prstGeom>
        </p:spPr>
      </p:pic>
      <p:pic>
        <p:nvPicPr>
          <p:cNvPr id="23" name="Picture 22" descr="Icon&#10;&#10;Description automatically generated">
            <a:extLst>
              <a:ext uri="{FF2B5EF4-FFF2-40B4-BE49-F238E27FC236}">
                <a16:creationId xmlns:a16="http://schemas.microsoft.com/office/drawing/2014/main" id="{6576A4E9-2C88-354B-04AD-292CCBAC78FA}"/>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858028" y="2764096"/>
            <a:ext cx="347438" cy="347438"/>
          </a:xfrm>
          <a:prstGeom prst="rect">
            <a:avLst/>
          </a:prstGeom>
        </p:spPr>
      </p:pic>
      <p:pic>
        <p:nvPicPr>
          <p:cNvPr id="24" name="Picture 23" descr="Logo, icon&#10;&#10;Description automatically generated">
            <a:extLst>
              <a:ext uri="{FF2B5EF4-FFF2-40B4-BE49-F238E27FC236}">
                <a16:creationId xmlns:a16="http://schemas.microsoft.com/office/drawing/2014/main" id="{A1579733-4BCA-F36A-C2DD-219B788A3F43}"/>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595804" y="2746370"/>
            <a:ext cx="382891" cy="382891"/>
          </a:xfrm>
          <a:prstGeom prst="rect">
            <a:avLst/>
          </a:prstGeom>
        </p:spPr>
      </p:pic>
      <p:pic>
        <p:nvPicPr>
          <p:cNvPr id="27" name="Picture 26" descr="Icon&#10;&#10;Description automatically generated">
            <a:extLst>
              <a:ext uri="{FF2B5EF4-FFF2-40B4-BE49-F238E27FC236}">
                <a16:creationId xmlns:a16="http://schemas.microsoft.com/office/drawing/2014/main" id="{3B6CD8CA-5DDE-0AF8-8042-8E90E0CA2B10}"/>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494169" y="2761648"/>
            <a:ext cx="352334" cy="352334"/>
          </a:xfrm>
          <a:prstGeom prst="rect">
            <a:avLst/>
          </a:prstGeom>
        </p:spPr>
      </p:pic>
    </p:spTree>
    <p:extLst>
      <p:ext uri="{BB962C8B-B14F-4D97-AF65-F5344CB8AC3E}">
        <p14:creationId xmlns:p14="http://schemas.microsoft.com/office/powerpoint/2010/main" val="14472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CB096-9898-71CA-C47D-69CDB27861B1}"/>
              </a:ext>
            </a:extLst>
          </p:cNvPr>
          <p:cNvSpPr>
            <a:spLocks noGrp="1"/>
          </p:cNvSpPr>
          <p:nvPr>
            <p:ph type="title" hasCustomPrompt="1"/>
          </p:nvPr>
        </p:nvSpPr>
        <p:spPr/>
        <p:txBody>
          <a:bodyPr/>
          <a:lstStyle>
            <a:lvl1pPr>
              <a:defRPr>
                <a:solidFill>
                  <a:srgbClr val="0D0B23"/>
                </a:solidFill>
              </a:defRPr>
            </a:lvl1pPr>
          </a:lstStyle>
          <a:p>
            <a:r>
              <a:rPr lang="en-GB"/>
              <a:t>Heading</a:t>
            </a:r>
            <a:endParaRPr lang="en-US"/>
          </a:p>
        </p:txBody>
      </p:sp>
      <p:sp>
        <p:nvSpPr>
          <p:cNvPr id="9" name="Text Placeholder 8">
            <a:extLst>
              <a:ext uri="{FF2B5EF4-FFF2-40B4-BE49-F238E27FC236}">
                <a16:creationId xmlns:a16="http://schemas.microsoft.com/office/drawing/2014/main" id="{89BB77A6-7029-BAE6-40AF-02CD88032B5F}"/>
              </a:ext>
            </a:extLst>
          </p:cNvPr>
          <p:cNvSpPr>
            <a:spLocks noGrp="1"/>
          </p:cNvSpPr>
          <p:nvPr>
            <p:ph type="body" sz="quarter" idx="10" hasCustomPrompt="1"/>
          </p:nvPr>
        </p:nvSpPr>
        <p:spPr>
          <a:xfrm>
            <a:off x="457200" y="1724297"/>
            <a:ext cx="10896600" cy="522514"/>
          </a:xfrm>
        </p:spPr>
        <p:txBody>
          <a:bodyPr/>
          <a:lstStyle>
            <a:lvl1pPr>
              <a:defRPr>
                <a:solidFill>
                  <a:srgbClr val="0D0B23"/>
                </a:solidFill>
              </a:defRPr>
            </a:lvl1pPr>
          </a:lstStyle>
          <a:p>
            <a:pPr lvl="0"/>
            <a:r>
              <a:rPr lang="en-GB"/>
              <a:t>Subheading</a:t>
            </a:r>
          </a:p>
        </p:txBody>
      </p:sp>
      <p:sp>
        <p:nvSpPr>
          <p:cNvPr id="18" name="Text Placeholder 17">
            <a:extLst>
              <a:ext uri="{FF2B5EF4-FFF2-40B4-BE49-F238E27FC236}">
                <a16:creationId xmlns:a16="http://schemas.microsoft.com/office/drawing/2014/main" id="{C00A6AD1-64A6-89A3-A2B7-8372F8EAFE80}"/>
              </a:ext>
            </a:extLst>
          </p:cNvPr>
          <p:cNvSpPr>
            <a:spLocks noGrp="1"/>
          </p:cNvSpPr>
          <p:nvPr>
            <p:ph type="body" sz="quarter" idx="11" hasCustomPrompt="1"/>
          </p:nvPr>
        </p:nvSpPr>
        <p:spPr>
          <a:xfrm>
            <a:off x="457200" y="2377349"/>
            <a:ext cx="10896600" cy="3514725"/>
          </a:xfrm>
        </p:spPr>
        <p:txBody>
          <a:bodyPr>
            <a:normAutofit/>
          </a:bodyPr>
          <a:lstStyle>
            <a:lvl1pPr>
              <a:defRPr sz="1400">
                <a:latin typeface="Century Gothic" panose="020B0502020202020204" pitchFamily="34" charset="0"/>
              </a:defRPr>
            </a:lvl1pPr>
          </a:lstStyle>
          <a:p>
            <a:pPr lvl="0"/>
            <a:r>
              <a:rPr lang="en-GB"/>
              <a:t>Body copy</a:t>
            </a:r>
          </a:p>
        </p:txBody>
      </p:sp>
    </p:spTree>
    <p:extLst>
      <p:ext uri="{BB962C8B-B14F-4D97-AF65-F5344CB8AC3E}">
        <p14:creationId xmlns:p14="http://schemas.microsoft.com/office/powerpoint/2010/main" val="3051820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23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3F1431-1254-F389-D11F-ADBADEE1FB08}"/>
              </a:ext>
            </a:extLst>
          </p:cNvPr>
          <p:cNvSpPr/>
          <p:nvPr userDrawn="1"/>
        </p:nvSpPr>
        <p:spPr>
          <a:xfrm>
            <a:off x="9116291" y="0"/>
            <a:ext cx="3075709" cy="6858000"/>
          </a:xfrm>
          <a:prstGeom prst="rect">
            <a:avLst/>
          </a:prstGeom>
          <a:solidFill>
            <a:srgbClr val="0D0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CDCDC"/>
              </a:solidFill>
            </a:endParaRPr>
          </a:p>
        </p:txBody>
      </p:sp>
      <p:pic>
        <p:nvPicPr>
          <p:cNvPr id="4" name="Picture 3" descr="Graphical user interface, text&#10;&#10;Description automatically generated">
            <a:extLst>
              <a:ext uri="{FF2B5EF4-FFF2-40B4-BE49-F238E27FC236}">
                <a16:creationId xmlns:a16="http://schemas.microsoft.com/office/drawing/2014/main" id="{9BB5DCC1-5BAA-B3EE-55D8-553BA92FDD4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983" y="4904284"/>
            <a:ext cx="3485682" cy="1918550"/>
          </a:xfrm>
          <a:prstGeom prst="rect">
            <a:avLst/>
          </a:prstGeom>
        </p:spPr>
      </p:pic>
      <p:sp>
        <p:nvSpPr>
          <p:cNvPr id="5" name="Title 20">
            <a:extLst>
              <a:ext uri="{FF2B5EF4-FFF2-40B4-BE49-F238E27FC236}">
                <a16:creationId xmlns:a16="http://schemas.microsoft.com/office/drawing/2014/main" id="{3AF22AB4-89BE-FD7F-1A87-177E76E84BD7}"/>
              </a:ext>
            </a:extLst>
          </p:cNvPr>
          <p:cNvSpPr>
            <a:spLocks noGrp="1"/>
          </p:cNvSpPr>
          <p:nvPr>
            <p:ph type="title" hasCustomPrompt="1"/>
          </p:nvPr>
        </p:nvSpPr>
        <p:spPr>
          <a:xfrm>
            <a:off x="438487" y="770228"/>
            <a:ext cx="8052370" cy="1089797"/>
          </a:xfrm>
        </p:spPr>
        <p:txBody>
          <a:bodyPr/>
          <a:lstStyle>
            <a:lvl1pPr>
              <a:defRPr sz="7200">
                <a:solidFill>
                  <a:srgbClr val="0D0B23"/>
                </a:solidFill>
              </a:defRPr>
            </a:lvl1pPr>
          </a:lstStyle>
          <a:p>
            <a:r>
              <a:rPr lang="en-GB"/>
              <a:t>Introduction</a:t>
            </a:r>
            <a:endParaRPr lang="en-US"/>
          </a:p>
        </p:txBody>
      </p:sp>
      <p:sp>
        <p:nvSpPr>
          <p:cNvPr id="6" name="Text Placeholder 31">
            <a:extLst>
              <a:ext uri="{FF2B5EF4-FFF2-40B4-BE49-F238E27FC236}">
                <a16:creationId xmlns:a16="http://schemas.microsoft.com/office/drawing/2014/main" id="{C34A62E3-1F0C-DB33-A601-A9C6A5910E25}"/>
              </a:ext>
            </a:extLst>
          </p:cNvPr>
          <p:cNvSpPr>
            <a:spLocks noGrp="1"/>
          </p:cNvSpPr>
          <p:nvPr>
            <p:ph type="body" sz="quarter" idx="10" hasCustomPrompt="1"/>
          </p:nvPr>
        </p:nvSpPr>
        <p:spPr>
          <a:xfrm>
            <a:off x="438149" y="1951038"/>
            <a:ext cx="6837861" cy="573637"/>
          </a:xfrm>
          <a:prstGeom prst="rect">
            <a:avLst/>
          </a:prstGeom>
        </p:spPr>
        <p:txBody>
          <a:bodyPr>
            <a:noAutofit/>
          </a:bodyPr>
          <a:lstStyle>
            <a:lvl1pPr>
              <a:defRPr sz="3600">
                <a:solidFill>
                  <a:srgbClr val="0D0B2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Subheading</a:t>
            </a:r>
          </a:p>
        </p:txBody>
      </p:sp>
    </p:spTree>
    <p:extLst>
      <p:ext uri="{BB962C8B-B14F-4D97-AF65-F5344CB8AC3E}">
        <p14:creationId xmlns:p14="http://schemas.microsoft.com/office/powerpoint/2010/main" val="183753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vyBlueWithHighlightPanel">
    <p:bg>
      <p:bgPr>
        <a:solidFill>
          <a:srgbClr val="0D0B23"/>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8E8411E-176F-3327-1F4D-ADF9881FCD75}"/>
              </a:ext>
            </a:extLst>
          </p:cNvPr>
          <p:cNvSpPr/>
          <p:nvPr userDrawn="1"/>
        </p:nvSpPr>
        <p:spPr>
          <a:xfrm>
            <a:off x="9116291" y="0"/>
            <a:ext cx="3075709" cy="6858000"/>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CDCDC"/>
              </a:solidFill>
            </a:endParaRPr>
          </a:p>
        </p:txBody>
      </p:sp>
      <p:pic>
        <p:nvPicPr>
          <p:cNvPr id="7" name="Picture 6" descr="Graphical user interface, text, application&#10;&#10;Description automatically generated">
            <a:extLst>
              <a:ext uri="{FF2B5EF4-FFF2-40B4-BE49-F238E27FC236}">
                <a16:creationId xmlns:a16="http://schemas.microsoft.com/office/drawing/2014/main" id="{1C593B9D-CD40-4A99-4C96-E86C60179A4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8552" y="4939870"/>
            <a:ext cx="3467650" cy="1908625"/>
          </a:xfrm>
          <a:prstGeom prst="rect">
            <a:avLst/>
          </a:prstGeom>
        </p:spPr>
      </p:pic>
      <p:sp>
        <p:nvSpPr>
          <p:cNvPr id="9" name="Text Placeholder 31">
            <a:extLst>
              <a:ext uri="{FF2B5EF4-FFF2-40B4-BE49-F238E27FC236}">
                <a16:creationId xmlns:a16="http://schemas.microsoft.com/office/drawing/2014/main" id="{2657AFFD-3718-DD63-53B4-C1D7AA433079}"/>
              </a:ext>
            </a:extLst>
          </p:cNvPr>
          <p:cNvSpPr>
            <a:spLocks noGrp="1"/>
          </p:cNvSpPr>
          <p:nvPr>
            <p:ph type="body" sz="quarter" idx="10" hasCustomPrompt="1"/>
          </p:nvPr>
        </p:nvSpPr>
        <p:spPr>
          <a:xfrm>
            <a:off x="524493" y="1385981"/>
            <a:ext cx="3622761"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sp>
        <p:nvSpPr>
          <p:cNvPr id="10" name="Text Placeholder 31">
            <a:extLst>
              <a:ext uri="{FF2B5EF4-FFF2-40B4-BE49-F238E27FC236}">
                <a16:creationId xmlns:a16="http://schemas.microsoft.com/office/drawing/2014/main" id="{B1375422-B8D4-DA8C-6476-509D14BC1254}"/>
              </a:ext>
            </a:extLst>
          </p:cNvPr>
          <p:cNvSpPr>
            <a:spLocks noGrp="1"/>
          </p:cNvSpPr>
          <p:nvPr>
            <p:ph type="body" sz="quarter" idx="11" hasCustomPrompt="1"/>
          </p:nvPr>
        </p:nvSpPr>
        <p:spPr>
          <a:xfrm>
            <a:off x="524493" y="539803"/>
            <a:ext cx="6837861" cy="573637"/>
          </a:xfrm>
          <a:prstGeom prst="rect">
            <a:avLst/>
          </a:prstGeom>
        </p:spPr>
        <p:txBody>
          <a:bodyPr>
            <a:noAutofit/>
          </a:bodyPr>
          <a:lstStyle>
            <a:lvl1pPr>
              <a:defRPr sz="4000" b="1">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Heading</a:t>
            </a:r>
          </a:p>
        </p:txBody>
      </p:sp>
      <p:sp>
        <p:nvSpPr>
          <p:cNvPr id="11" name="Text Placeholder 31">
            <a:extLst>
              <a:ext uri="{FF2B5EF4-FFF2-40B4-BE49-F238E27FC236}">
                <a16:creationId xmlns:a16="http://schemas.microsoft.com/office/drawing/2014/main" id="{565963F9-121D-E01D-4858-2C541C7B2DA2}"/>
              </a:ext>
            </a:extLst>
          </p:cNvPr>
          <p:cNvSpPr>
            <a:spLocks noGrp="1"/>
          </p:cNvSpPr>
          <p:nvPr>
            <p:ph type="body" sz="quarter" idx="12" hasCustomPrompt="1"/>
          </p:nvPr>
        </p:nvSpPr>
        <p:spPr>
          <a:xfrm>
            <a:off x="4407364" y="1385981"/>
            <a:ext cx="3622761"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sp>
        <p:nvSpPr>
          <p:cNvPr id="14" name="Text Placeholder 31">
            <a:extLst>
              <a:ext uri="{FF2B5EF4-FFF2-40B4-BE49-F238E27FC236}">
                <a16:creationId xmlns:a16="http://schemas.microsoft.com/office/drawing/2014/main" id="{B7867F74-BB00-77F7-0DF3-4E8247CFDB9F}"/>
              </a:ext>
            </a:extLst>
          </p:cNvPr>
          <p:cNvSpPr>
            <a:spLocks noGrp="1"/>
          </p:cNvSpPr>
          <p:nvPr>
            <p:ph type="body" sz="quarter" idx="13" hasCustomPrompt="1"/>
          </p:nvPr>
        </p:nvSpPr>
        <p:spPr>
          <a:xfrm>
            <a:off x="9435830" y="539802"/>
            <a:ext cx="2218731" cy="573637"/>
          </a:xfrm>
          <a:prstGeom prst="rect">
            <a:avLst/>
          </a:prstGeom>
        </p:spPr>
        <p:txBody>
          <a:bodyPr>
            <a:noAutofit/>
          </a:bodyPr>
          <a:lstStyle>
            <a:lvl1pPr>
              <a:defRPr sz="2400" b="1">
                <a:solidFill>
                  <a:srgbClr val="0D0B23"/>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Highlight</a:t>
            </a:r>
          </a:p>
        </p:txBody>
      </p:sp>
      <p:sp>
        <p:nvSpPr>
          <p:cNvPr id="17" name="Text Placeholder 16">
            <a:extLst>
              <a:ext uri="{FF2B5EF4-FFF2-40B4-BE49-F238E27FC236}">
                <a16:creationId xmlns:a16="http://schemas.microsoft.com/office/drawing/2014/main" id="{34939E0B-51EE-B8F1-1ED6-E614A9A30C74}"/>
              </a:ext>
            </a:extLst>
          </p:cNvPr>
          <p:cNvSpPr>
            <a:spLocks noGrp="1"/>
          </p:cNvSpPr>
          <p:nvPr>
            <p:ph type="body" sz="quarter" idx="14" hasCustomPrompt="1"/>
          </p:nvPr>
        </p:nvSpPr>
        <p:spPr>
          <a:xfrm>
            <a:off x="9436100" y="1385888"/>
            <a:ext cx="2398713" cy="3773487"/>
          </a:xfrm>
          <a:prstGeom prst="rect">
            <a:avLst/>
          </a:prstGeom>
        </p:spPr>
        <p:txBody>
          <a:bodyPr>
            <a:normAutofit/>
          </a:bodyPr>
          <a:lstStyle>
            <a:lvl1pPr>
              <a:defRPr sz="1400">
                <a:latin typeface="Century Gothic" panose="020B0502020202020204" pitchFamily="34" charset="0"/>
              </a:defRPr>
            </a:lvl1pPr>
          </a:lstStyle>
          <a:p>
            <a:pPr lvl="0"/>
            <a:r>
              <a:rPr lang="en-US"/>
              <a:t>Highlight text here</a:t>
            </a:r>
          </a:p>
        </p:txBody>
      </p:sp>
    </p:spTree>
    <p:extLst>
      <p:ext uri="{BB962C8B-B14F-4D97-AF65-F5344CB8AC3E}">
        <p14:creationId xmlns:p14="http://schemas.microsoft.com/office/powerpoint/2010/main" val="34377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mallTurquoisePanelLef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7DBE11-E834-40A7-C592-5AA198C488A8}"/>
              </a:ext>
            </a:extLst>
          </p:cNvPr>
          <p:cNvSpPr/>
          <p:nvPr userDrawn="1"/>
        </p:nvSpPr>
        <p:spPr>
          <a:xfrm>
            <a:off x="1" y="0"/>
            <a:ext cx="1744394" cy="6858000"/>
          </a:xfrm>
          <a:prstGeom prst="rect">
            <a:avLst/>
          </a:prstGeom>
          <a:solidFill>
            <a:srgbClr val="38D2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CDCDC"/>
              </a:solidFill>
            </a:endParaRPr>
          </a:p>
        </p:txBody>
      </p:sp>
      <p:pic>
        <p:nvPicPr>
          <p:cNvPr id="4" name="Picture 3" descr="Graphical user interface, text&#10;&#10;Description automatically generated">
            <a:extLst>
              <a:ext uri="{FF2B5EF4-FFF2-40B4-BE49-F238E27FC236}">
                <a16:creationId xmlns:a16="http://schemas.microsoft.com/office/drawing/2014/main" id="{385CAFB6-E8BD-C923-38EE-6602EB613B5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33621" y="4912470"/>
            <a:ext cx="3485682" cy="1918550"/>
          </a:xfrm>
          <a:prstGeom prst="rect">
            <a:avLst/>
          </a:prstGeom>
        </p:spPr>
      </p:pic>
      <p:sp>
        <p:nvSpPr>
          <p:cNvPr id="12" name="Text Placeholder 11">
            <a:extLst>
              <a:ext uri="{FF2B5EF4-FFF2-40B4-BE49-F238E27FC236}">
                <a16:creationId xmlns:a16="http://schemas.microsoft.com/office/drawing/2014/main" id="{E5341518-CFA4-CA14-B841-B32B08A7A0D8}"/>
              </a:ext>
            </a:extLst>
          </p:cNvPr>
          <p:cNvSpPr>
            <a:spLocks noGrp="1"/>
          </p:cNvSpPr>
          <p:nvPr>
            <p:ph type="body" sz="quarter" idx="11" hasCustomPrompt="1"/>
          </p:nvPr>
        </p:nvSpPr>
        <p:spPr>
          <a:xfrm>
            <a:off x="2222011" y="487064"/>
            <a:ext cx="4806950" cy="740845"/>
          </a:xfrm>
          <a:prstGeom prst="rect">
            <a:avLst/>
          </a:prstGeom>
        </p:spPr>
        <p:txBody>
          <a:bodyPr>
            <a:normAutofit/>
          </a:bodyPr>
          <a:lstStyle>
            <a:lvl1pPr>
              <a:defRPr sz="4000" b="1">
                <a:latin typeface="Century Gothic" panose="020B0502020202020204" pitchFamily="34" charset="0"/>
              </a:defRPr>
            </a:lvl1pPr>
          </a:lstStyle>
          <a:p>
            <a:pPr lvl="0"/>
            <a:r>
              <a:rPr lang="en-US"/>
              <a:t>Heading</a:t>
            </a:r>
          </a:p>
        </p:txBody>
      </p:sp>
      <p:sp>
        <p:nvSpPr>
          <p:cNvPr id="17" name="Text Placeholder 16">
            <a:extLst>
              <a:ext uri="{FF2B5EF4-FFF2-40B4-BE49-F238E27FC236}">
                <a16:creationId xmlns:a16="http://schemas.microsoft.com/office/drawing/2014/main" id="{6AF45DF3-85B5-5E53-735B-B158CB1574E5}"/>
              </a:ext>
            </a:extLst>
          </p:cNvPr>
          <p:cNvSpPr>
            <a:spLocks noGrp="1"/>
          </p:cNvSpPr>
          <p:nvPr>
            <p:ph type="body" sz="quarter" idx="13" hasCustomPrompt="1"/>
          </p:nvPr>
        </p:nvSpPr>
        <p:spPr>
          <a:xfrm>
            <a:off x="2222500" y="3030538"/>
            <a:ext cx="7261225" cy="496433"/>
          </a:xfrm>
          <a:prstGeom prst="rect">
            <a:avLst/>
          </a:prstGeom>
        </p:spPr>
        <p:txBody>
          <a:bodyPr>
            <a:normAutofit/>
          </a:bodyPr>
          <a:lstStyle>
            <a:lvl1pPr>
              <a:defRPr sz="2400"/>
            </a:lvl1pPr>
          </a:lstStyle>
          <a:p>
            <a:pPr lvl="0"/>
            <a:r>
              <a:rPr lang="en-GB"/>
              <a:t>Subheading</a:t>
            </a:r>
          </a:p>
        </p:txBody>
      </p:sp>
      <p:sp>
        <p:nvSpPr>
          <p:cNvPr id="20" name="Text Placeholder 19">
            <a:extLst>
              <a:ext uri="{FF2B5EF4-FFF2-40B4-BE49-F238E27FC236}">
                <a16:creationId xmlns:a16="http://schemas.microsoft.com/office/drawing/2014/main" id="{6B5F03AE-9F48-6DC9-F99A-4B3BDCC58140}"/>
              </a:ext>
            </a:extLst>
          </p:cNvPr>
          <p:cNvSpPr>
            <a:spLocks noGrp="1"/>
          </p:cNvSpPr>
          <p:nvPr>
            <p:ph type="body" sz="quarter" idx="14" hasCustomPrompt="1"/>
          </p:nvPr>
        </p:nvSpPr>
        <p:spPr>
          <a:xfrm>
            <a:off x="2222500" y="1323975"/>
            <a:ext cx="7870825" cy="1606550"/>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
        <p:nvSpPr>
          <p:cNvPr id="21" name="Text Placeholder 19">
            <a:extLst>
              <a:ext uri="{FF2B5EF4-FFF2-40B4-BE49-F238E27FC236}">
                <a16:creationId xmlns:a16="http://schemas.microsoft.com/office/drawing/2014/main" id="{47CAD6E0-621F-9358-88EA-066EE6F9DAFD}"/>
              </a:ext>
            </a:extLst>
          </p:cNvPr>
          <p:cNvSpPr>
            <a:spLocks noGrp="1"/>
          </p:cNvSpPr>
          <p:nvPr>
            <p:ph type="body" sz="quarter" idx="15" hasCustomPrompt="1"/>
          </p:nvPr>
        </p:nvSpPr>
        <p:spPr>
          <a:xfrm>
            <a:off x="2222500" y="3591815"/>
            <a:ext cx="7870825" cy="1606550"/>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Tree>
    <p:extLst>
      <p:ext uri="{BB962C8B-B14F-4D97-AF65-F5344CB8AC3E}">
        <p14:creationId xmlns:p14="http://schemas.microsoft.com/office/powerpoint/2010/main" val="106626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vyBlueWithAssets">
    <p:bg>
      <p:bgPr>
        <a:solidFill>
          <a:srgbClr val="0D0B23"/>
        </a:solidFill>
        <a:effectLst/>
      </p:bgPr>
    </p:bg>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4C29DE99-0ACB-DE9C-F748-31783D42925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8552" y="4867788"/>
            <a:ext cx="3467650" cy="1908625"/>
          </a:xfrm>
          <a:prstGeom prst="rect">
            <a:avLst/>
          </a:prstGeom>
        </p:spPr>
      </p:pic>
      <p:sp>
        <p:nvSpPr>
          <p:cNvPr id="12" name="Text Placeholder 11">
            <a:extLst>
              <a:ext uri="{FF2B5EF4-FFF2-40B4-BE49-F238E27FC236}">
                <a16:creationId xmlns:a16="http://schemas.microsoft.com/office/drawing/2014/main" id="{5746A8D1-D7F1-726B-1D27-6051E280845B}"/>
              </a:ext>
            </a:extLst>
          </p:cNvPr>
          <p:cNvSpPr>
            <a:spLocks noGrp="1"/>
          </p:cNvSpPr>
          <p:nvPr>
            <p:ph type="body" sz="quarter" idx="10" hasCustomPrompt="1"/>
          </p:nvPr>
        </p:nvSpPr>
        <p:spPr>
          <a:xfrm>
            <a:off x="549275" y="574676"/>
            <a:ext cx="9209088" cy="640170"/>
          </a:xfrm>
          <a:prstGeom prst="rect">
            <a:avLst/>
          </a:prstGeom>
        </p:spPr>
        <p:txBody>
          <a:bodyPr>
            <a:normAutofit/>
          </a:bodyPr>
          <a:lstStyle>
            <a:lvl1pPr>
              <a:defRPr sz="4000" b="1">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Heading</a:t>
            </a:r>
          </a:p>
        </p:txBody>
      </p:sp>
      <p:sp>
        <p:nvSpPr>
          <p:cNvPr id="14" name="Text Placeholder 31">
            <a:extLst>
              <a:ext uri="{FF2B5EF4-FFF2-40B4-BE49-F238E27FC236}">
                <a16:creationId xmlns:a16="http://schemas.microsoft.com/office/drawing/2014/main" id="{03E83EB0-470C-B627-6F38-4BCCB4D4F7A3}"/>
              </a:ext>
            </a:extLst>
          </p:cNvPr>
          <p:cNvSpPr>
            <a:spLocks noGrp="1"/>
          </p:cNvSpPr>
          <p:nvPr>
            <p:ph type="body" sz="quarter" idx="11" hasCustomPrompt="1"/>
          </p:nvPr>
        </p:nvSpPr>
        <p:spPr>
          <a:xfrm>
            <a:off x="524493" y="1385981"/>
            <a:ext cx="9414060"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pic>
        <p:nvPicPr>
          <p:cNvPr id="7" name="Picture 6" descr="A picture containing text, monitor, screen&#10;&#10;Description automatically generated">
            <a:extLst>
              <a:ext uri="{FF2B5EF4-FFF2-40B4-BE49-F238E27FC236}">
                <a16:creationId xmlns:a16="http://schemas.microsoft.com/office/drawing/2014/main" id="{8D95FEBB-D5B4-F42E-8675-D3A847C9746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719156" y="4564463"/>
            <a:ext cx="2002669" cy="2002669"/>
          </a:xfrm>
          <a:prstGeom prst="rect">
            <a:avLst/>
          </a:prstGeom>
        </p:spPr>
      </p:pic>
      <p:pic>
        <p:nvPicPr>
          <p:cNvPr id="9" name="Picture 8" descr="Icon&#10;&#10;Description automatically generated">
            <a:extLst>
              <a:ext uri="{FF2B5EF4-FFF2-40B4-BE49-F238E27FC236}">
                <a16:creationId xmlns:a16="http://schemas.microsoft.com/office/drawing/2014/main" id="{1AA95201-F280-2A90-EC3A-4AB1665973C9}"/>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952029" y="4564463"/>
            <a:ext cx="2103387" cy="2103387"/>
          </a:xfrm>
          <a:prstGeom prst="rect">
            <a:avLst/>
          </a:prstGeom>
        </p:spPr>
      </p:pic>
      <p:pic>
        <p:nvPicPr>
          <p:cNvPr id="11" name="Picture 10" descr="Icon&#10;&#10;Description automatically generated with low confidence">
            <a:extLst>
              <a:ext uri="{FF2B5EF4-FFF2-40B4-BE49-F238E27FC236}">
                <a16:creationId xmlns:a16="http://schemas.microsoft.com/office/drawing/2014/main" id="{15937B69-D617-95C1-A9B3-4B90BA25E580}"/>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643932" y="3097427"/>
            <a:ext cx="2002668" cy="2002668"/>
          </a:xfrm>
          <a:prstGeom prst="rect">
            <a:avLst/>
          </a:prstGeom>
        </p:spPr>
      </p:pic>
    </p:spTree>
    <p:extLst>
      <p:ext uri="{BB962C8B-B14F-4D97-AF65-F5344CB8AC3E}">
        <p14:creationId xmlns:p14="http://schemas.microsoft.com/office/powerpoint/2010/main" val="583300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Heading">
    <p:bg>
      <p:bgPr>
        <a:solidFill>
          <a:srgbClr val="38D2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3E922-18EB-1274-BF26-6B7E1250A123}"/>
              </a:ext>
            </a:extLst>
          </p:cNvPr>
          <p:cNvSpPr>
            <a:spLocks noGrp="1"/>
          </p:cNvSpPr>
          <p:nvPr>
            <p:ph type="title" hasCustomPrompt="1"/>
          </p:nvPr>
        </p:nvSpPr>
        <p:spPr>
          <a:xfrm>
            <a:off x="613954" y="431073"/>
            <a:ext cx="10739846" cy="1990578"/>
          </a:xfrm>
        </p:spPr>
        <p:txBody>
          <a:bodyPr/>
          <a:lstStyle>
            <a:lvl1pPr>
              <a:defRPr sz="6600"/>
            </a:lvl1pPr>
          </a:lstStyle>
          <a:p>
            <a:r>
              <a:rPr lang="en-GB"/>
              <a:t>Chapter heading</a:t>
            </a: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75791350-8500-9814-F5A9-CB9BAB8ECF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5455" y="4839286"/>
            <a:ext cx="3616545" cy="1990578"/>
          </a:xfrm>
          <a:prstGeom prst="rect">
            <a:avLst/>
          </a:prstGeom>
        </p:spPr>
      </p:pic>
    </p:spTree>
    <p:extLst>
      <p:ext uri="{BB962C8B-B14F-4D97-AF65-F5344CB8AC3E}">
        <p14:creationId xmlns:p14="http://schemas.microsoft.com/office/powerpoint/2010/main" val="121951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llDarkBluePanelLef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7DBE11-E834-40A7-C592-5AA198C488A8}"/>
              </a:ext>
            </a:extLst>
          </p:cNvPr>
          <p:cNvSpPr/>
          <p:nvPr userDrawn="1"/>
        </p:nvSpPr>
        <p:spPr>
          <a:xfrm>
            <a:off x="1" y="0"/>
            <a:ext cx="1744394" cy="6858000"/>
          </a:xfrm>
          <a:prstGeom prst="rect">
            <a:avLst/>
          </a:prstGeom>
          <a:solidFill>
            <a:srgbClr val="0D0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CDCDC"/>
              </a:solidFill>
            </a:endParaRPr>
          </a:p>
        </p:txBody>
      </p:sp>
      <p:pic>
        <p:nvPicPr>
          <p:cNvPr id="4" name="Picture 3" descr="Graphical user interface, text&#10;&#10;Description automatically generated">
            <a:extLst>
              <a:ext uri="{FF2B5EF4-FFF2-40B4-BE49-F238E27FC236}">
                <a16:creationId xmlns:a16="http://schemas.microsoft.com/office/drawing/2014/main" id="{385CAFB6-E8BD-C923-38EE-6602EB613B5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33621" y="4912470"/>
            <a:ext cx="3485682" cy="1918550"/>
          </a:xfrm>
          <a:prstGeom prst="rect">
            <a:avLst/>
          </a:prstGeom>
        </p:spPr>
      </p:pic>
      <p:sp>
        <p:nvSpPr>
          <p:cNvPr id="12" name="Text Placeholder 11">
            <a:extLst>
              <a:ext uri="{FF2B5EF4-FFF2-40B4-BE49-F238E27FC236}">
                <a16:creationId xmlns:a16="http://schemas.microsoft.com/office/drawing/2014/main" id="{E5341518-CFA4-CA14-B841-B32B08A7A0D8}"/>
              </a:ext>
            </a:extLst>
          </p:cNvPr>
          <p:cNvSpPr>
            <a:spLocks noGrp="1"/>
          </p:cNvSpPr>
          <p:nvPr>
            <p:ph type="body" sz="quarter" idx="11" hasCustomPrompt="1"/>
          </p:nvPr>
        </p:nvSpPr>
        <p:spPr>
          <a:xfrm>
            <a:off x="2222011" y="487064"/>
            <a:ext cx="4806950" cy="740845"/>
          </a:xfrm>
          <a:prstGeom prst="rect">
            <a:avLst/>
          </a:prstGeom>
        </p:spPr>
        <p:txBody>
          <a:bodyPr>
            <a:normAutofit/>
          </a:bodyPr>
          <a:lstStyle>
            <a:lvl1pPr>
              <a:defRPr sz="4000" b="1">
                <a:latin typeface="Century Gothic" panose="020B0502020202020204" pitchFamily="34" charset="0"/>
              </a:defRPr>
            </a:lvl1pPr>
          </a:lstStyle>
          <a:p>
            <a:pPr lvl="0"/>
            <a:r>
              <a:rPr lang="en-US"/>
              <a:t>Heading</a:t>
            </a:r>
          </a:p>
        </p:txBody>
      </p:sp>
      <p:sp>
        <p:nvSpPr>
          <p:cNvPr id="17" name="Text Placeholder 16">
            <a:extLst>
              <a:ext uri="{FF2B5EF4-FFF2-40B4-BE49-F238E27FC236}">
                <a16:creationId xmlns:a16="http://schemas.microsoft.com/office/drawing/2014/main" id="{6AF45DF3-85B5-5E53-735B-B158CB1574E5}"/>
              </a:ext>
            </a:extLst>
          </p:cNvPr>
          <p:cNvSpPr>
            <a:spLocks noGrp="1"/>
          </p:cNvSpPr>
          <p:nvPr>
            <p:ph type="body" sz="quarter" idx="13" hasCustomPrompt="1"/>
          </p:nvPr>
        </p:nvSpPr>
        <p:spPr>
          <a:xfrm>
            <a:off x="2222500" y="3030538"/>
            <a:ext cx="7261225" cy="496433"/>
          </a:xfrm>
          <a:prstGeom prst="rect">
            <a:avLst/>
          </a:prstGeom>
        </p:spPr>
        <p:txBody>
          <a:bodyPr>
            <a:normAutofit/>
          </a:bodyPr>
          <a:lstStyle>
            <a:lvl1pPr>
              <a:defRPr sz="2400"/>
            </a:lvl1pPr>
          </a:lstStyle>
          <a:p>
            <a:pPr lvl="0"/>
            <a:r>
              <a:rPr lang="en-GB"/>
              <a:t>Subheading</a:t>
            </a:r>
          </a:p>
        </p:txBody>
      </p:sp>
      <p:sp>
        <p:nvSpPr>
          <p:cNvPr id="8" name="Text Placeholder 19">
            <a:extLst>
              <a:ext uri="{FF2B5EF4-FFF2-40B4-BE49-F238E27FC236}">
                <a16:creationId xmlns:a16="http://schemas.microsoft.com/office/drawing/2014/main" id="{FC0DBC6F-5F08-2D8F-A027-D671CF83299F}"/>
              </a:ext>
            </a:extLst>
          </p:cNvPr>
          <p:cNvSpPr>
            <a:spLocks noGrp="1"/>
          </p:cNvSpPr>
          <p:nvPr>
            <p:ph type="body" sz="quarter" idx="14" hasCustomPrompt="1"/>
          </p:nvPr>
        </p:nvSpPr>
        <p:spPr>
          <a:xfrm>
            <a:off x="2222500" y="1323975"/>
            <a:ext cx="7870825" cy="1606550"/>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
        <p:nvSpPr>
          <p:cNvPr id="9" name="Text Placeholder 19">
            <a:extLst>
              <a:ext uri="{FF2B5EF4-FFF2-40B4-BE49-F238E27FC236}">
                <a16:creationId xmlns:a16="http://schemas.microsoft.com/office/drawing/2014/main" id="{3423F47C-ED78-C552-12C0-3197B641AA14}"/>
              </a:ext>
            </a:extLst>
          </p:cNvPr>
          <p:cNvSpPr>
            <a:spLocks noGrp="1"/>
          </p:cNvSpPr>
          <p:nvPr>
            <p:ph type="body" sz="quarter" idx="15" hasCustomPrompt="1"/>
          </p:nvPr>
        </p:nvSpPr>
        <p:spPr>
          <a:xfrm>
            <a:off x="2222500" y="3546657"/>
            <a:ext cx="7870825" cy="1767205"/>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Tree>
    <p:extLst>
      <p:ext uri="{BB962C8B-B14F-4D97-AF65-F5344CB8AC3E}">
        <p14:creationId xmlns:p14="http://schemas.microsoft.com/office/powerpoint/2010/main" val="169328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7DEBCA-9322-42C5-E492-4AE28EF3A1C4}"/>
              </a:ext>
            </a:extLst>
          </p:cNvPr>
          <p:cNvSpPr/>
          <p:nvPr userDrawn="1"/>
        </p:nvSpPr>
        <p:spPr>
          <a:xfrm>
            <a:off x="0" y="0"/>
            <a:ext cx="4631377" cy="6858000"/>
          </a:xfrm>
          <a:prstGeom prst="rect">
            <a:avLst/>
          </a:prstGeom>
          <a:solidFill>
            <a:srgbClr val="0D0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CDCDC"/>
              </a:solidFill>
            </a:endParaRPr>
          </a:p>
        </p:txBody>
      </p:sp>
      <p:pic>
        <p:nvPicPr>
          <p:cNvPr id="4" name="Picture 3" descr="Graphical user interface, text, application&#10;&#10;Description automatically generated">
            <a:extLst>
              <a:ext uri="{FF2B5EF4-FFF2-40B4-BE49-F238E27FC236}">
                <a16:creationId xmlns:a16="http://schemas.microsoft.com/office/drawing/2014/main" id="{1CCF6411-E85B-3D7E-257F-B30FF754BDB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8552" y="4867788"/>
            <a:ext cx="3467650" cy="1908625"/>
          </a:xfrm>
          <a:prstGeom prst="rect">
            <a:avLst/>
          </a:prstGeom>
        </p:spPr>
      </p:pic>
      <p:sp>
        <p:nvSpPr>
          <p:cNvPr id="5" name="Text Placeholder 31">
            <a:extLst>
              <a:ext uri="{FF2B5EF4-FFF2-40B4-BE49-F238E27FC236}">
                <a16:creationId xmlns:a16="http://schemas.microsoft.com/office/drawing/2014/main" id="{26338657-0102-8AEE-1029-DCB9AAD1B1A2}"/>
              </a:ext>
            </a:extLst>
          </p:cNvPr>
          <p:cNvSpPr>
            <a:spLocks noGrp="1"/>
          </p:cNvSpPr>
          <p:nvPr>
            <p:ph type="body" sz="quarter" idx="10" hasCustomPrompt="1"/>
          </p:nvPr>
        </p:nvSpPr>
        <p:spPr>
          <a:xfrm>
            <a:off x="524493" y="1385981"/>
            <a:ext cx="3622761"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sp>
        <p:nvSpPr>
          <p:cNvPr id="6" name="Text Placeholder 31">
            <a:extLst>
              <a:ext uri="{FF2B5EF4-FFF2-40B4-BE49-F238E27FC236}">
                <a16:creationId xmlns:a16="http://schemas.microsoft.com/office/drawing/2014/main" id="{2EEEAB27-60B7-BDD0-9B49-84769A109027}"/>
              </a:ext>
            </a:extLst>
          </p:cNvPr>
          <p:cNvSpPr>
            <a:spLocks noGrp="1"/>
          </p:cNvSpPr>
          <p:nvPr>
            <p:ph type="body" sz="quarter" idx="11" hasCustomPrompt="1"/>
          </p:nvPr>
        </p:nvSpPr>
        <p:spPr>
          <a:xfrm>
            <a:off x="524493" y="539803"/>
            <a:ext cx="3622761" cy="573637"/>
          </a:xfrm>
          <a:prstGeom prst="rect">
            <a:avLst/>
          </a:prstGeom>
        </p:spPr>
        <p:txBody>
          <a:bodyPr>
            <a:noAutofit/>
          </a:bodyPr>
          <a:lstStyle>
            <a:lvl1pPr>
              <a:defRPr sz="4000" b="1">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Heading</a:t>
            </a:r>
          </a:p>
        </p:txBody>
      </p:sp>
      <p:sp>
        <p:nvSpPr>
          <p:cNvPr id="8" name="Picture Placeholder 7">
            <a:extLst>
              <a:ext uri="{FF2B5EF4-FFF2-40B4-BE49-F238E27FC236}">
                <a16:creationId xmlns:a16="http://schemas.microsoft.com/office/drawing/2014/main" id="{9F2B578C-720E-9D6B-8E48-9A00F1EB9F37}"/>
              </a:ext>
            </a:extLst>
          </p:cNvPr>
          <p:cNvSpPr>
            <a:spLocks noGrp="1"/>
          </p:cNvSpPr>
          <p:nvPr>
            <p:ph type="pic" sz="quarter" idx="12"/>
          </p:nvPr>
        </p:nvSpPr>
        <p:spPr>
          <a:xfrm>
            <a:off x="4630738" y="0"/>
            <a:ext cx="7561262" cy="6858000"/>
          </a:xfrm>
          <a:prstGeom prst="rect">
            <a:avLst/>
          </a:prstGeom>
        </p:spPr>
        <p:txBody>
          <a:bodyPr/>
          <a:lstStyle/>
          <a:p>
            <a:endParaRPr lang="en-US" dirty="0"/>
          </a:p>
        </p:txBody>
      </p:sp>
    </p:spTree>
    <p:extLst>
      <p:ext uri="{BB962C8B-B14F-4D97-AF65-F5344CB8AC3E}">
        <p14:creationId xmlns:p14="http://schemas.microsoft.com/office/powerpoint/2010/main" val="25805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7DEBCA-9322-42C5-E492-4AE28EF3A1C4}"/>
              </a:ext>
            </a:extLst>
          </p:cNvPr>
          <p:cNvSpPr/>
          <p:nvPr userDrawn="1"/>
        </p:nvSpPr>
        <p:spPr>
          <a:xfrm>
            <a:off x="7560623" y="0"/>
            <a:ext cx="4631377" cy="6858000"/>
          </a:xfrm>
          <a:prstGeom prst="rect">
            <a:avLst/>
          </a:prstGeom>
          <a:solidFill>
            <a:srgbClr val="38D2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CDCDC"/>
              </a:solidFill>
            </a:endParaRPr>
          </a:p>
        </p:txBody>
      </p:sp>
      <p:sp>
        <p:nvSpPr>
          <p:cNvPr id="8" name="Picture Placeholder 7">
            <a:extLst>
              <a:ext uri="{FF2B5EF4-FFF2-40B4-BE49-F238E27FC236}">
                <a16:creationId xmlns:a16="http://schemas.microsoft.com/office/drawing/2014/main" id="{9F2B578C-720E-9D6B-8E48-9A00F1EB9F37}"/>
              </a:ext>
            </a:extLst>
          </p:cNvPr>
          <p:cNvSpPr>
            <a:spLocks noGrp="1"/>
          </p:cNvSpPr>
          <p:nvPr>
            <p:ph type="pic" sz="quarter" idx="12"/>
          </p:nvPr>
        </p:nvSpPr>
        <p:spPr>
          <a:xfrm>
            <a:off x="0" y="0"/>
            <a:ext cx="7561262" cy="6858000"/>
          </a:xfrm>
          <a:prstGeom prst="rect">
            <a:avLst/>
          </a:prstGeom>
        </p:spPr>
        <p:txBody>
          <a:bodyPr/>
          <a:lstStyle/>
          <a:p>
            <a:endParaRPr lang="en-US" dirty="0"/>
          </a:p>
        </p:txBody>
      </p:sp>
      <p:pic>
        <p:nvPicPr>
          <p:cNvPr id="7" name="Picture 6" descr="Graphical user interface, text, application&#10;&#10;Description automatically generated">
            <a:extLst>
              <a:ext uri="{FF2B5EF4-FFF2-40B4-BE49-F238E27FC236}">
                <a16:creationId xmlns:a16="http://schemas.microsoft.com/office/drawing/2014/main" id="{CC49CC0A-39AE-10CF-3BA7-F9DF06E486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5455" y="4839286"/>
            <a:ext cx="3616545" cy="1990578"/>
          </a:xfrm>
          <a:prstGeom prst="rect">
            <a:avLst/>
          </a:prstGeom>
        </p:spPr>
      </p:pic>
      <p:sp>
        <p:nvSpPr>
          <p:cNvPr id="9" name="Text Placeholder 11">
            <a:extLst>
              <a:ext uri="{FF2B5EF4-FFF2-40B4-BE49-F238E27FC236}">
                <a16:creationId xmlns:a16="http://schemas.microsoft.com/office/drawing/2014/main" id="{6A2E95D6-6354-298B-5A81-4290270E88B6}"/>
              </a:ext>
            </a:extLst>
          </p:cNvPr>
          <p:cNvSpPr>
            <a:spLocks noGrp="1"/>
          </p:cNvSpPr>
          <p:nvPr>
            <p:ph type="body" sz="quarter" idx="11" hasCustomPrompt="1"/>
          </p:nvPr>
        </p:nvSpPr>
        <p:spPr>
          <a:xfrm>
            <a:off x="7927709" y="487064"/>
            <a:ext cx="3720993" cy="740845"/>
          </a:xfrm>
          <a:prstGeom prst="rect">
            <a:avLst/>
          </a:prstGeom>
        </p:spPr>
        <p:txBody>
          <a:bodyPr>
            <a:normAutofit/>
          </a:bodyPr>
          <a:lstStyle>
            <a:lvl1pPr>
              <a:defRPr sz="4000" b="1">
                <a:latin typeface="Century Gothic" panose="020B0502020202020204" pitchFamily="34" charset="0"/>
              </a:defRPr>
            </a:lvl1pPr>
          </a:lstStyle>
          <a:p>
            <a:pPr lvl="0"/>
            <a:r>
              <a:rPr lang="en-US"/>
              <a:t>Heading</a:t>
            </a:r>
          </a:p>
        </p:txBody>
      </p:sp>
      <p:sp>
        <p:nvSpPr>
          <p:cNvPr id="11" name="Text Placeholder 10">
            <a:extLst>
              <a:ext uri="{FF2B5EF4-FFF2-40B4-BE49-F238E27FC236}">
                <a16:creationId xmlns:a16="http://schemas.microsoft.com/office/drawing/2014/main" id="{D4187BA6-6E1A-4D98-72DB-5A72A245B35D}"/>
              </a:ext>
            </a:extLst>
          </p:cNvPr>
          <p:cNvSpPr>
            <a:spLocks noGrp="1"/>
          </p:cNvSpPr>
          <p:nvPr>
            <p:ph type="body" sz="quarter" idx="13" hasCustomPrompt="1"/>
          </p:nvPr>
        </p:nvSpPr>
        <p:spPr>
          <a:xfrm>
            <a:off x="7927975" y="1382713"/>
            <a:ext cx="3994150" cy="3622675"/>
          </a:xfrm>
        </p:spPr>
        <p:txBody>
          <a:bodyPr>
            <a:normAutofit/>
          </a:bodyPr>
          <a:lstStyle>
            <a:lvl1pPr>
              <a:defRPr sz="1400">
                <a:latin typeface="Century Gothic" panose="020B0502020202020204" pitchFamily="34" charset="0"/>
              </a:defRPr>
            </a:lvl1pPr>
          </a:lstStyle>
          <a:p>
            <a:pPr lvl="0"/>
            <a:r>
              <a:rPr lang="en-US"/>
              <a:t>Text here</a:t>
            </a:r>
          </a:p>
        </p:txBody>
      </p:sp>
    </p:spTree>
    <p:extLst>
      <p:ext uri="{BB962C8B-B14F-4D97-AF65-F5344CB8AC3E}">
        <p14:creationId xmlns:p14="http://schemas.microsoft.com/office/powerpoint/2010/main" val="119719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886DD8-5E44-FEB5-5302-C92AEEEB0080}"/>
              </a:ext>
            </a:extLst>
          </p:cNvPr>
          <p:cNvSpPr>
            <a:spLocks noGrp="1"/>
          </p:cNvSpPr>
          <p:nvPr>
            <p:ph type="title"/>
          </p:nvPr>
        </p:nvSpPr>
        <p:spPr>
          <a:xfrm>
            <a:off x="457200" y="600891"/>
            <a:ext cx="10896600" cy="1123406"/>
          </a:xfrm>
          <a:prstGeom prst="rect">
            <a:avLst/>
          </a:prstGeom>
        </p:spPr>
        <p:txBody>
          <a:bodyPr vert="horz" lIns="91440" tIns="45720" rIns="91440" bIns="45720" rtlCol="0" anchor="ctr">
            <a:noAutofit/>
          </a:bodyPr>
          <a:lstStyle/>
          <a:p>
            <a:r>
              <a:rPr lang="en-GB"/>
              <a:t>Click to edit Master title style</a:t>
            </a:r>
            <a:endParaRPr lang="en-US"/>
          </a:p>
        </p:txBody>
      </p:sp>
      <p:sp>
        <p:nvSpPr>
          <p:cNvPr id="9" name="Text Placeholder 8">
            <a:extLst>
              <a:ext uri="{FF2B5EF4-FFF2-40B4-BE49-F238E27FC236}">
                <a16:creationId xmlns:a16="http://schemas.microsoft.com/office/drawing/2014/main" id="{CEC0889D-ED46-31D0-7B6D-B1297B8538A9}"/>
              </a:ext>
            </a:extLst>
          </p:cNvPr>
          <p:cNvSpPr>
            <a:spLocks noGrp="1"/>
          </p:cNvSpPr>
          <p:nvPr>
            <p:ph type="body" idx="1"/>
          </p:nvPr>
        </p:nvSpPr>
        <p:spPr>
          <a:xfrm>
            <a:off x="457200" y="1825625"/>
            <a:ext cx="10896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73363549"/>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6" r:id="rId5"/>
    <p:sldLayoutId id="2147483667" r:id="rId6"/>
    <p:sldLayoutId id="2147483668" r:id="rId7"/>
    <p:sldLayoutId id="2147483670" r:id="rId8"/>
    <p:sldLayoutId id="2147483672" r:id="rId9"/>
    <p:sldLayoutId id="2147483673" r:id="rId10"/>
    <p:sldLayoutId id="2147483650" r:id="rId11"/>
    <p:sldLayoutId id="2147483674" r:id="rId12"/>
  </p:sldLayoutIdLst>
  <p:txStyles>
    <p:titleStyle>
      <a:lvl1pPr algn="l" defTabSz="914400" rtl="0" eaLnBrk="1" latinLnBrk="0" hangingPunct="1">
        <a:lnSpc>
          <a:spcPct val="90000"/>
        </a:lnSpc>
        <a:spcBef>
          <a:spcPct val="0"/>
        </a:spcBef>
        <a:buNone/>
        <a:defRPr sz="4800" b="1" kern="1200">
          <a:solidFill>
            <a:srgbClr val="0D0B23"/>
          </a:solidFill>
          <a:latin typeface="Century Gothic" panose="020B0502020202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0D0B23"/>
          </a:solidFill>
          <a:latin typeface="Georgia" panose="02040502050405020303" pitchFamily="18" charset="0"/>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image" Target="../media/image15.png"/><Relationship Id="rId4" Type="http://schemas.openxmlformats.org/officeDocument/2006/relationships/image" Target="../media/image14.png"/></Relationships>
</file>

<file path=ppt/slides/_rels/slide10.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image" Target="../media/image18.png"/><Relationship Id="rId5" Type="http://schemas.openxmlformats.org/officeDocument/2006/relationships/image" Target="../media/image48.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image" Target="../media/image15.png"/><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9.png"/><Relationship Id="rId5" Type="http://schemas.openxmlformats.org/officeDocument/2006/relationships/image" Target="../media/image16.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8" Type="http://schemas.openxmlformats.org/officeDocument/2006/relationships/image" Target="../media/image23.svg"/><Relationship Id="rId13" Type="http://schemas.openxmlformats.org/officeDocument/2006/relationships/image" Target="../media/image28.png"/><Relationship Id="rId18" Type="http://schemas.openxmlformats.org/officeDocument/2006/relationships/image" Target="../media/image33.svg"/><Relationship Id="rId3" Type="http://schemas.openxmlformats.org/officeDocument/2006/relationships/image" Target="../media/image17.png"/><Relationship Id="rId7" Type="http://schemas.openxmlformats.org/officeDocument/2006/relationships/image" Target="../media/image22.png"/><Relationship Id="rId12" Type="http://schemas.openxmlformats.org/officeDocument/2006/relationships/image" Target="../media/image27.svg"/><Relationship Id="rId17" Type="http://schemas.openxmlformats.org/officeDocument/2006/relationships/image" Target="../media/image32.png"/><Relationship Id="rId2" Type="http://schemas.openxmlformats.org/officeDocument/2006/relationships/notesSlide" Target="../notesSlides/notesSlide5.xml"/><Relationship Id="rId16" Type="http://schemas.openxmlformats.org/officeDocument/2006/relationships/image" Target="../media/image31.svg"/><Relationship Id="rId20" Type="http://schemas.openxmlformats.org/officeDocument/2006/relationships/image" Target="../media/image35.svg"/><Relationship Id="rId1" Type="http://schemas.openxmlformats.org/officeDocument/2006/relationships/slideLayout" Target="../slideLayouts/slideLayout11.xml"/><Relationship Id="rId6" Type="http://schemas.openxmlformats.org/officeDocument/2006/relationships/image" Target="../media/image21.sv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svg"/><Relationship Id="rId19" Type="http://schemas.openxmlformats.org/officeDocument/2006/relationships/image" Target="../media/image34.png"/><Relationship Id="rId4" Type="http://schemas.openxmlformats.org/officeDocument/2006/relationships/image" Target="../media/image18.png"/><Relationship Id="rId9" Type="http://schemas.openxmlformats.org/officeDocument/2006/relationships/image" Target="../media/image24.png"/><Relationship Id="rId14" Type="http://schemas.openxmlformats.org/officeDocument/2006/relationships/image" Target="../media/image29.svg"/></Relationships>
</file>

<file path=ppt/slides/_rels/slide6.xml.rels><?xml version="1.0" encoding="UTF-8" standalone="yes"?>
<Relationships xmlns="http://schemas.openxmlformats.org/package/2006/relationships"><Relationship Id="rId8" Type="http://schemas.openxmlformats.org/officeDocument/2006/relationships/image" Target="../media/image41.jpeg"/><Relationship Id="rId13" Type="http://schemas.openxmlformats.org/officeDocument/2006/relationships/image" Target="../media/image18.png"/><Relationship Id="rId3" Type="http://schemas.openxmlformats.org/officeDocument/2006/relationships/image" Target="../media/image36.jpeg"/><Relationship Id="rId7" Type="http://schemas.openxmlformats.org/officeDocument/2006/relationships/image" Target="../media/image40.jpeg"/><Relationship Id="rId12"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image" Target="../media/image39.jpeg"/><Relationship Id="rId11" Type="http://schemas.openxmlformats.org/officeDocument/2006/relationships/image" Target="../media/image44.jpeg"/><Relationship Id="rId5" Type="http://schemas.openxmlformats.org/officeDocument/2006/relationships/image" Target="../media/image38.jpeg"/><Relationship Id="rId10" Type="http://schemas.openxmlformats.org/officeDocument/2006/relationships/image" Target="../media/image43.jpeg"/><Relationship Id="rId4" Type="http://schemas.openxmlformats.org/officeDocument/2006/relationships/image" Target="../media/image37.jpeg"/><Relationship Id="rId9" Type="http://schemas.openxmlformats.org/officeDocument/2006/relationships/image" Target="../media/image42.jpe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video" Target="https://www.youtube.com/embed/38ur_bxJJG4?feature=oembed" TargetMode="External"/><Relationship Id="rId6" Type="http://schemas.openxmlformats.org/officeDocument/2006/relationships/image" Target="../media/image45.jpe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19.png"/><Relationship Id="rId5" Type="http://schemas.openxmlformats.org/officeDocument/2006/relationships/image" Target="../media/image46.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0F39D4-097B-40C8-6BDE-8AE7C7911C7B}"/>
              </a:ext>
            </a:extLst>
          </p:cNvPr>
          <p:cNvSpPr/>
          <p:nvPr/>
        </p:nvSpPr>
        <p:spPr>
          <a:xfrm>
            <a:off x="0" y="0"/>
            <a:ext cx="12192000" cy="6858000"/>
          </a:xfrm>
          <a:prstGeom prst="rect">
            <a:avLst/>
          </a:prstGeom>
          <a:solidFill>
            <a:srgbClr val="0D0B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Triangle 20">
            <a:extLst>
              <a:ext uri="{FF2B5EF4-FFF2-40B4-BE49-F238E27FC236}">
                <a16:creationId xmlns:a16="http://schemas.microsoft.com/office/drawing/2014/main" id="{8BCE3F56-A3DB-DA3E-09B0-724F4EFC148F}"/>
              </a:ext>
            </a:extLst>
          </p:cNvPr>
          <p:cNvSpPr/>
          <p:nvPr/>
        </p:nvSpPr>
        <p:spPr>
          <a:xfrm flipH="1">
            <a:off x="0" y="5833495"/>
            <a:ext cx="12192000" cy="102450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black background with white text&#10;&#10;Description automatically generated">
            <a:extLst>
              <a:ext uri="{FF2B5EF4-FFF2-40B4-BE49-F238E27FC236}">
                <a16:creationId xmlns:a16="http://schemas.microsoft.com/office/drawing/2014/main" id="{1B80B5C2-CBC6-E49D-BA39-BFDFC976519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13344" y="312155"/>
            <a:ext cx="8165304" cy="2416441"/>
          </a:xfrm>
          <a:prstGeom prst="rect">
            <a:avLst/>
          </a:prstGeom>
        </p:spPr>
      </p:pic>
      <p:pic>
        <p:nvPicPr>
          <p:cNvPr id="7" name="Picture 6" descr="A pink cartoon character with a black background&#10;&#10;Description automatically generated">
            <a:extLst>
              <a:ext uri="{FF2B5EF4-FFF2-40B4-BE49-F238E27FC236}">
                <a16:creationId xmlns:a16="http://schemas.microsoft.com/office/drawing/2014/main" id="{D6194A82-8615-4A72-F0E8-CBC08753D95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8153494" y="2710016"/>
            <a:ext cx="4429934" cy="4461887"/>
          </a:xfrm>
          <a:prstGeom prst="rect">
            <a:avLst/>
          </a:prstGeom>
        </p:spPr>
      </p:pic>
      <p:sp>
        <p:nvSpPr>
          <p:cNvPr id="9" name="TextBox 8">
            <a:extLst>
              <a:ext uri="{FF2B5EF4-FFF2-40B4-BE49-F238E27FC236}">
                <a16:creationId xmlns:a16="http://schemas.microsoft.com/office/drawing/2014/main" id="{0649EE59-2D28-DA17-9DCB-BE25191B4C13}"/>
              </a:ext>
            </a:extLst>
          </p:cNvPr>
          <p:cNvSpPr txBox="1"/>
          <p:nvPr/>
        </p:nvSpPr>
        <p:spPr>
          <a:xfrm>
            <a:off x="3529041" y="2912413"/>
            <a:ext cx="5133909" cy="523220"/>
          </a:xfrm>
          <a:prstGeom prst="rect">
            <a:avLst/>
          </a:prstGeom>
          <a:noFill/>
        </p:spPr>
        <p:txBody>
          <a:bodyPr wrap="square" rtlCol="0">
            <a:spAutoFit/>
          </a:bodyPr>
          <a:lstStyle/>
          <a:p>
            <a:pPr algn="ctr"/>
            <a:r>
              <a:rPr lang="en-US" sz="2800" dirty="0">
                <a:solidFill>
                  <a:schemeClr val="bg1"/>
                </a:solidFill>
              </a:rPr>
              <a:t>is back for 2024!</a:t>
            </a:r>
          </a:p>
        </p:txBody>
      </p:sp>
      <p:pic>
        <p:nvPicPr>
          <p:cNvPr id="11" name="Picture 10" descr="A blue sign with black text&#10;&#10;Description automatically generated">
            <a:extLst>
              <a:ext uri="{FF2B5EF4-FFF2-40B4-BE49-F238E27FC236}">
                <a16:creationId xmlns:a16="http://schemas.microsoft.com/office/drawing/2014/main" id="{97123548-43C2-CF18-40FD-4D9DF306D12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180713">
            <a:off x="8323141" y="5641604"/>
            <a:ext cx="3421048" cy="1069383"/>
          </a:xfrm>
          <a:prstGeom prst="rect">
            <a:avLst/>
          </a:prstGeom>
        </p:spPr>
      </p:pic>
      <p:cxnSp>
        <p:nvCxnSpPr>
          <p:cNvPr id="14" name="Straight Connector 13">
            <a:extLst>
              <a:ext uri="{FF2B5EF4-FFF2-40B4-BE49-F238E27FC236}">
                <a16:creationId xmlns:a16="http://schemas.microsoft.com/office/drawing/2014/main" id="{D7432081-0A90-0E51-D27E-77D9478B527E}"/>
              </a:ext>
            </a:extLst>
          </p:cNvPr>
          <p:cNvCxnSpPr>
            <a:cxnSpLocks/>
          </p:cNvCxnSpPr>
          <p:nvPr/>
        </p:nvCxnSpPr>
        <p:spPr>
          <a:xfrm>
            <a:off x="5263761" y="2710016"/>
            <a:ext cx="166447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40F5170-E5FD-17CA-B86D-E84B6B3173D3}"/>
              </a:ext>
            </a:extLst>
          </p:cNvPr>
          <p:cNvSpPr/>
          <p:nvPr/>
        </p:nvSpPr>
        <p:spPr>
          <a:xfrm>
            <a:off x="3467650" y="5047586"/>
            <a:ext cx="2628350" cy="1069383"/>
          </a:xfrm>
          <a:prstGeom prst="rect">
            <a:avLst/>
          </a:prstGeom>
          <a:noFill/>
          <a:ln w="38100">
            <a:solidFill>
              <a:schemeClr val="bg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296938D-40FA-6783-05F3-148CF2A53FA7}"/>
              </a:ext>
            </a:extLst>
          </p:cNvPr>
          <p:cNvSpPr txBox="1"/>
          <p:nvPr/>
        </p:nvSpPr>
        <p:spPr>
          <a:xfrm>
            <a:off x="3859078" y="5375943"/>
            <a:ext cx="2030278" cy="369332"/>
          </a:xfrm>
          <a:prstGeom prst="rect">
            <a:avLst/>
          </a:prstGeom>
          <a:noFill/>
        </p:spPr>
        <p:txBody>
          <a:bodyPr wrap="square" rtlCol="0">
            <a:spAutoFit/>
          </a:bodyPr>
          <a:lstStyle/>
          <a:p>
            <a:r>
              <a:rPr lang="en-US" dirty="0">
                <a:solidFill>
                  <a:schemeClr val="bg1"/>
                </a:solidFill>
              </a:rPr>
              <a:t>Your logo here</a:t>
            </a:r>
          </a:p>
        </p:txBody>
      </p:sp>
      <p:pic>
        <p:nvPicPr>
          <p:cNvPr id="4" name="Picture 3" descr="Graphical user interface, text, application&#10;&#10;Description automatically generated">
            <a:extLst>
              <a:ext uri="{FF2B5EF4-FFF2-40B4-BE49-F238E27FC236}">
                <a16:creationId xmlns:a16="http://schemas.microsoft.com/office/drawing/2014/main" id="{A54991B6-8680-8001-C44D-B92D3684B52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0" y="4602159"/>
            <a:ext cx="3467650" cy="1908625"/>
          </a:xfrm>
          <a:prstGeom prst="rect">
            <a:avLst/>
          </a:prstGeom>
        </p:spPr>
      </p:pic>
    </p:spTree>
    <p:extLst>
      <p:ext uri="{BB962C8B-B14F-4D97-AF65-F5344CB8AC3E}">
        <p14:creationId xmlns:p14="http://schemas.microsoft.com/office/powerpoint/2010/main" val="1985978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19CE8A-DCE9-2B3A-352A-0B228A9E3CE1}"/>
              </a:ext>
            </a:extLst>
          </p:cNvPr>
          <p:cNvSpPr/>
          <p:nvPr/>
        </p:nvSpPr>
        <p:spPr>
          <a:xfrm>
            <a:off x="-72698" y="-44710"/>
            <a:ext cx="12264697" cy="6875730"/>
          </a:xfrm>
          <a:prstGeom prst="rect">
            <a:avLst/>
          </a:prstGeom>
          <a:solidFill>
            <a:srgbClr val="0D0B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AD2B86F-296D-062B-E528-E4C51ADF24CF}"/>
              </a:ext>
            </a:extLst>
          </p:cNvPr>
          <p:cNvSpPr txBox="1"/>
          <p:nvPr/>
        </p:nvSpPr>
        <p:spPr>
          <a:xfrm>
            <a:off x="393187" y="472679"/>
            <a:ext cx="9325970" cy="707886"/>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38D2D5"/>
                </a:solidFill>
                <a:effectLst/>
                <a:uLnTx/>
                <a:uFillTx/>
                <a:latin typeface="Century Gothic"/>
                <a:ea typeface="+mn-ea"/>
                <a:cs typeface="Arial"/>
              </a:rPr>
              <a:t>Who are </a:t>
            </a:r>
            <a:r>
              <a:rPr kumimoji="0" lang="en-GB" sz="4000" b="1" i="0" u="none" strike="noStrike" kern="1200" cap="none" spc="0" normalizeH="0" baseline="0" noProof="0" dirty="0">
                <a:ln>
                  <a:noFill/>
                </a:ln>
                <a:solidFill>
                  <a:srgbClr val="38D2D5"/>
                </a:solidFill>
                <a:effectLst/>
                <a:uLnTx/>
                <a:uFillTx/>
                <a:latin typeface="Century Gothic"/>
                <a:ea typeface="+mn-ea"/>
                <a:cs typeface="Arial"/>
              </a:rPr>
              <a:t>Speech</a:t>
            </a:r>
            <a:r>
              <a:rPr kumimoji="0" lang="en-GB" sz="3600" b="1" i="0" u="none" strike="noStrike" kern="1200" cap="none" spc="0" normalizeH="0" baseline="0" noProof="0" dirty="0">
                <a:ln>
                  <a:noFill/>
                </a:ln>
                <a:solidFill>
                  <a:srgbClr val="38D2D5"/>
                </a:solidFill>
                <a:effectLst/>
                <a:uLnTx/>
                <a:uFillTx/>
                <a:latin typeface="Century Gothic"/>
                <a:ea typeface="+mn-ea"/>
                <a:cs typeface="Arial"/>
              </a:rPr>
              <a:t> and Language UK?</a:t>
            </a:r>
            <a:endParaRPr kumimoji="0" lang="en-US" sz="3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a:extLst>
              <a:ext uri="{FF2B5EF4-FFF2-40B4-BE49-F238E27FC236}">
                <a16:creationId xmlns:a16="http://schemas.microsoft.com/office/drawing/2014/main" id="{6555D61E-D593-62A1-1E23-26D22F2F4807}"/>
              </a:ext>
            </a:extLst>
          </p:cNvPr>
          <p:cNvSpPr txBox="1"/>
          <p:nvPr/>
        </p:nvSpPr>
        <p:spPr>
          <a:xfrm>
            <a:off x="393187" y="1236123"/>
            <a:ext cx="8363951" cy="37240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38D2D5"/>
                </a:solidFill>
                <a:effectLst/>
                <a:uLnTx/>
                <a:uFillTx/>
                <a:latin typeface="Georgia" panose="02040502050405020303" pitchFamily="18" charset="0"/>
                <a:ea typeface="+mn-ea"/>
                <a:cs typeface="+mn-cs"/>
              </a:rPr>
              <a:t>Our vision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panose="020B0604020202020204" pitchFamily="34" charset="0"/>
              </a:rPr>
              <a:t>Every child who is facing challenges with talking and understanding words can look to the future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38D2D5"/>
                </a:solidFill>
                <a:effectLst/>
                <a:uLnTx/>
                <a:uFillTx/>
                <a:latin typeface="Georgia" panose="02040502050405020303" pitchFamily="18" charset="0"/>
                <a:ea typeface="+mn-ea"/>
                <a:cs typeface="+mn-cs"/>
              </a:rPr>
              <a:t>Our mission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panose="020B0604020202020204" pitchFamily="34" charset="0"/>
              </a:rPr>
              <a:t>We give children and young people the skills they need so they aren’t left behind, waiting to be understood.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panose="020B0604020202020204" pitchFamily="34" charset="0"/>
              </a:rPr>
              <a:t>We do this by creating tools for schools and nurseries, giving advice and guidance to families and putting pressure on politicians.</a:t>
            </a:r>
            <a:endParaRPr kumimoji="0" lang="en-US"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38D2D5"/>
              </a:solidFill>
              <a:effectLst/>
              <a:uLnTx/>
              <a:uFillTx/>
              <a:latin typeface="Georgia" panose="02040502050405020303" pitchFamily="18" charset="0"/>
              <a:ea typeface="+mn-ea"/>
              <a:cs typeface="+mn-cs"/>
            </a:endParaRPr>
          </a:p>
        </p:txBody>
      </p:sp>
      <p:pic>
        <p:nvPicPr>
          <p:cNvPr id="12" name="Picture 11" descr="A picture containing text, monitor, screen&#10;&#10;Description automatically generated">
            <a:extLst>
              <a:ext uri="{FF2B5EF4-FFF2-40B4-BE49-F238E27FC236}">
                <a16:creationId xmlns:a16="http://schemas.microsoft.com/office/drawing/2014/main" id="{76CFABE3-D931-7D8C-18B0-CFD31F887F6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7831416" y="4468158"/>
            <a:ext cx="2013933" cy="2245950"/>
          </a:xfrm>
          <a:prstGeom prst="rect">
            <a:avLst/>
          </a:prstGeom>
        </p:spPr>
      </p:pic>
      <p:pic>
        <p:nvPicPr>
          <p:cNvPr id="15" name="Picture 14" descr="Icon&#10;&#10;Description automatically generated with low confidence">
            <a:extLst>
              <a:ext uri="{FF2B5EF4-FFF2-40B4-BE49-F238E27FC236}">
                <a16:creationId xmlns:a16="http://schemas.microsoft.com/office/drawing/2014/main" id="{FDE13756-3187-C886-41E5-57CA172B23E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9642572" y="4324265"/>
            <a:ext cx="2217118" cy="2245949"/>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36CED7EB-AEA8-7CC9-EE52-66259DD4EF7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6125" y="4687124"/>
            <a:ext cx="3553890" cy="1956092"/>
          </a:xfrm>
          <a:prstGeom prst="rect">
            <a:avLst/>
          </a:prstGeom>
        </p:spPr>
      </p:pic>
      <p:sp>
        <p:nvSpPr>
          <p:cNvPr id="13" name="Right Triangle 12">
            <a:extLst>
              <a:ext uri="{FF2B5EF4-FFF2-40B4-BE49-F238E27FC236}">
                <a16:creationId xmlns:a16="http://schemas.microsoft.com/office/drawing/2014/main" id="{25547C7A-B964-4202-F4D0-41674E8ACAB4}"/>
              </a:ext>
            </a:extLst>
          </p:cNvPr>
          <p:cNvSpPr/>
          <p:nvPr/>
        </p:nvSpPr>
        <p:spPr>
          <a:xfrm flipH="1">
            <a:off x="0" y="5833495"/>
            <a:ext cx="12192000" cy="102450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black background with white text&#10;&#10;Description automatically generated">
            <a:extLst>
              <a:ext uri="{FF2B5EF4-FFF2-40B4-BE49-F238E27FC236}">
                <a16:creationId xmlns:a16="http://schemas.microsoft.com/office/drawing/2014/main" id="{31A3D409-CDD0-E32C-5B9E-B76EB1569ACD}"/>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466967" y="5438406"/>
            <a:ext cx="3065967" cy="907342"/>
          </a:xfrm>
          <a:prstGeom prst="rect">
            <a:avLst/>
          </a:prstGeom>
        </p:spPr>
      </p:pic>
    </p:spTree>
    <p:extLst>
      <p:ext uri="{BB962C8B-B14F-4D97-AF65-F5344CB8AC3E}">
        <p14:creationId xmlns:p14="http://schemas.microsoft.com/office/powerpoint/2010/main" val="3039229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B38C6-F0B4-C6DD-7628-8DF40F4F4FEE}"/>
            </a:ext>
          </a:extLst>
        </p:cNvPr>
        <p:cNvGrpSpPr/>
        <p:nvPr/>
      </p:nvGrpSpPr>
      <p:grpSpPr>
        <a:xfrm>
          <a:off x="0" y="0"/>
          <a:ext cx="0" cy="0"/>
          <a:chOff x="0" y="0"/>
          <a:chExt cx="0" cy="0"/>
        </a:xfrm>
      </p:grpSpPr>
      <p:pic>
        <p:nvPicPr>
          <p:cNvPr id="7" name="Picture 6" descr="A child pointing at a globe in a classroom&#10;&#10;Description automatically generated">
            <a:extLst>
              <a:ext uri="{FF2B5EF4-FFF2-40B4-BE49-F238E27FC236}">
                <a16:creationId xmlns:a16="http://schemas.microsoft.com/office/drawing/2014/main" id="{9DBD776D-3B56-C6A4-0B46-8F05C55E0D0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569"/>
          <a:stretch/>
        </p:blipFill>
        <p:spPr>
          <a:xfrm>
            <a:off x="0" y="-39094"/>
            <a:ext cx="12192000" cy="6897094"/>
          </a:xfrm>
          <a:prstGeom prst="rect">
            <a:avLst/>
          </a:prstGeom>
        </p:spPr>
      </p:pic>
      <p:sp>
        <p:nvSpPr>
          <p:cNvPr id="16" name="Right Triangle 15">
            <a:extLst>
              <a:ext uri="{FF2B5EF4-FFF2-40B4-BE49-F238E27FC236}">
                <a16:creationId xmlns:a16="http://schemas.microsoft.com/office/drawing/2014/main" id="{B3428980-FFB2-2E0C-E33E-9D6028C98160}"/>
              </a:ext>
            </a:extLst>
          </p:cNvPr>
          <p:cNvSpPr/>
          <p:nvPr/>
        </p:nvSpPr>
        <p:spPr>
          <a:xfrm flipH="1">
            <a:off x="0" y="3851031"/>
            <a:ext cx="12192000" cy="3006970"/>
          </a:xfrm>
          <a:prstGeom prst="rtTriangle">
            <a:avLst/>
          </a:prstGeom>
          <a:solidFill>
            <a:srgbClr val="0D0B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8D2D5"/>
              </a:solidFill>
            </a:endParaRPr>
          </a:p>
        </p:txBody>
      </p:sp>
      <p:pic>
        <p:nvPicPr>
          <p:cNvPr id="12" name="Picture 11" descr="Graphical user interface, text, application&#10;&#10;Description automatically generated">
            <a:extLst>
              <a:ext uri="{FF2B5EF4-FFF2-40B4-BE49-F238E27FC236}">
                <a16:creationId xmlns:a16="http://schemas.microsoft.com/office/drawing/2014/main" id="{D6D03DC9-B0FA-0E4F-DD3A-00C5780F514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778360" y="5047666"/>
            <a:ext cx="3065967" cy="1687535"/>
          </a:xfrm>
          <a:prstGeom prst="rect">
            <a:avLst/>
          </a:prstGeom>
        </p:spPr>
      </p:pic>
      <p:sp>
        <p:nvSpPr>
          <p:cNvPr id="17" name="Rectangle 16">
            <a:extLst>
              <a:ext uri="{FF2B5EF4-FFF2-40B4-BE49-F238E27FC236}">
                <a16:creationId xmlns:a16="http://schemas.microsoft.com/office/drawing/2014/main" id="{363A942C-7D64-82C6-FEB5-45B1192EE577}"/>
              </a:ext>
            </a:extLst>
          </p:cNvPr>
          <p:cNvSpPr/>
          <p:nvPr/>
        </p:nvSpPr>
        <p:spPr>
          <a:xfrm>
            <a:off x="404875" y="761551"/>
            <a:ext cx="7473033" cy="775348"/>
          </a:xfrm>
          <a:prstGeom prst="rect">
            <a:avLst/>
          </a:prstGeom>
          <a:solidFill>
            <a:srgbClr val="38D2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black background with white text&#10;&#10;Description automatically generated">
            <a:extLst>
              <a:ext uri="{FF2B5EF4-FFF2-40B4-BE49-F238E27FC236}">
                <a16:creationId xmlns:a16="http://schemas.microsoft.com/office/drawing/2014/main" id="{F4A09E3F-7942-A7FC-23C8-64A867AB7BE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74675" y="5558387"/>
            <a:ext cx="3065967" cy="907342"/>
          </a:xfrm>
          <a:prstGeom prst="rect">
            <a:avLst/>
          </a:prstGeom>
        </p:spPr>
      </p:pic>
      <p:sp>
        <p:nvSpPr>
          <p:cNvPr id="8" name="Text Placeholder 1">
            <a:extLst>
              <a:ext uri="{FF2B5EF4-FFF2-40B4-BE49-F238E27FC236}">
                <a16:creationId xmlns:a16="http://schemas.microsoft.com/office/drawing/2014/main" id="{ACC9C6AD-5906-AFA4-73D8-B9BADBAEED2B}"/>
              </a:ext>
            </a:extLst>
          </p:cNvPr>
          <p:cNvSpPr txBox="1">
            <a:spLocks/>
          </p:cNvSpPr>
          <p:nvPr/>
        </p:nvSpPr>
        <p:spPr>
          <a:xfrm>
            <a:off x="404875" y="842440"/>
            <a:ext cx="8703956" cy="126777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0D0B23"/>
                </a:solidFill>
                <a:latin typeface="Century Gothic" panose="020B0502020202020204" pitchFamily="34" charset="0"/>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400" b="1" dirty="0"/>
              <a:t>Biggest ever Show and Tell!</a:t>
            </a:r>
          </a:p>
        </p:txBody>
      </p:sp>
      <p:pic>
        <p:nvPicPr>
          <p:cNvPr id="19" name="Picture 18" descr="A blue sign with black text&#10;&#10;Description automatically generated">
            <a:extLst>
              <a:ext uri="{FF2B5EF4-FFF2-40B4-BE49-F238E27FC236}">
                <a16:creationId xmlns:a16="http://schemas.microsoft.com/office/drawing/2014/main" id="{2A960556-6E10-B12C-5E13-AD62D06C905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180713">
            <a:off x="430606" y="5576681"/>
            <a:ext cx="3421048" cy="1069383"/>
          </a:xfrm>
          <a:prstGeom prst="rect">
            <a:avLst/>
          </a:prstGeom>
        </p:spPr>
      </p:pic>
    </p:spTree>
    <p:extLst>
      <p:ext uri="{BB962C8B-B14F-4D97-AF65-F5344CB8AC3E}">
        <p14:creationId xmlns:p14="http://schemas.microsoft.com/office/powerpoint/2010/main" val="3106647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230D7E-0988-18B3-1FC4-4D9C449FB17B}"/>
              </a:ext>
            </a:extLst>
          </p:cNvPr>
          <p:cNvSpPr/>
          <p:nvPr/>
        </p:nvSpPr>
        <p:spPr>
          <a:xfrm>
            <a:off x="0" y="0"/>
            <a:ext cx="12192000" cy="6858000"/>
          </a:xfrm>
          <a:prstGeom prst="rect">
            <a:avLst/>
          </a:prstGeom>
          <a:solidFill>
            <a:srgbClr val="0D0B2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group of round objects with a sign and a pencil&#10;&#10;Description automatically generated">
            <a:extLst>
              <a:ext uri="{FF2B5EF4-FFF2-40B4-BE49-F238E27FC236}">
                <a16:creationId xmlns:a16="http://schemas.microsoft.com/office/drawing/2014/main" id="{55ABB199-29DA-F79D-6901-AFDAE52DB14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33991" y="1903463"/>
            <a:ext cx="4856361" cy="4683944"/>
          </a:xfrm>
          <a:prstGeom prst="rect">
            <a:avLst/>
          </a:prstGeom>
        </p:spPr>
      </p:pic>
      <p:pic>
        <p:nvPicPr>
          <p:cNvPr id="37" name="Picture 36" descr="Graphical user interface, text, application&#10;&#10;Description automatically generated">
            <a:extLst>
              <a:ext uri="{FF2B5EF4-FFF2-40B4-BE49-F238E27FC236}">
                <a16:creationId xmlns:a16="http://schemas.microsoft.com/office/drawing/2014/main" id="{DF01F346-1196-5FDA-B5A7-5E187FE8DE7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09220" y="4989727"/>
            <a:ext cx="3065967" cy="1687535"/>
          </a:xfrm>
          <a:prstGeom prst="rect">
            <a:avLst/>
          </a:prstGeom>
        </p:spPr>
      </p:pic>
      <p:pic>
        <p:nvPicPr>
          <p:cNvPr id="38" name="Picture 37" descr="A black background with white text&#10;&#10;Description automatically generated">
            <a:extLst>
              <a:ext uri="{FF2B5EF4-FFF2-40B4-BE49-F238E27FC236}">
                <a16:creationId xmlns:a16="http://schemas.microsoft.com/office/drawing/2014/main" id="{9B078AE7-240C-5662-4B13-00DDAF3340F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170805" y="5438406"/>
            <a:ext cx="3065967" cy="907342"/>
          </a:xfrm>
          <a:prstGeom prst="rect">
            <a:avLst/>
          </a:prstGeom>
        </p:spPr>
      </p:pic>
      <p:sp>
        <p:nvSpPr>
          <p:cNvPr id="21" name="Right Triangle 20">
            <a:extLst>
              <a:ext uri="{FF2B5EF4-FFF2-40B4-BE49-F238E27FC236}">
                <a16:creationId xmlns:a16="http://schemas.microsoft.com/office/drawing/2014/main" id="{8BCE3F56-A3DB-DA3E-09B0-724F4EFC148F}"/>
              </a:ext>
            </a:extLst>
          </p:cNvPr>
          <p:cNvSpPr/>
          <p:nvPr/>
        </p:nvSpPr>
        <p:spPr>
          <a:xfrm flipH="1">
            <a:off x="0" y="5833495"/>
            <a:ext cx="12192000" cy="102450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descr="A black and white sign with white text&#10;&#10;Description automatically generated">
            <a:extLst>
              <a:ext uri="{FF2B5EF4-FFF2-40B4-BE49-F238E27FC236}">
                <a16:creationId xmlns:a16="http://schemas.microsoft.com/office/drawing/2014/main" id="{C11BE4F9-4BCA-5B0B-28D4-44974BD2F40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269857">
            <a:off x="8946974" y="5568191"/>
            <a:ext cx="2830396" cy="880343"/>
          </a:xfrm>
          <a:prstGeom prst="rect">
            <a:avLst/>
          </a:prstGeom>
        </p:spPr>
      </p:pic>
      <p:sp>
        <p:nvSpPr>
          <p:cNvPr id="4" name="Text Placeholder 1">
            <a:extLst>
              <a:ext uri="{FF2B5EF4-FFF2-40B4-BE49-F238E27FC236}">
                <a16:creationId xmlns:a16="http://schemas.microsoft.com/office/drawing/2014/main" id="{031A18B4-36CF-9F3D-E1C5-793B039CD4F7}"/>
              </a:ext>
            </a:extLst>
          </p:cNvPr>
          <p:cNvSpPr txBox="1">
            <a:spLocks/>
          </p:cNvSpPr>
          <p:nvPr/>
        </p:nvSpPr>
        <p:spPr>
          <a:xfrm>
            <a:off x="500788" y="576919"/>
            <a:ext cx="9033893" cy="740845"/>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0D0B23"/>
                </a:solidFill>
                <a:latin typeface="Georgia" panose="02040502050405020303" pitchFamily="18" charset="0"/>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600"/>
              </a:spcBef>
            </a:pPr>
            <a:r>
              <a:rPr lang="en-GB" sz="4400" b="1" dirty="0">
                <a:solidFill>
                  <a:schemeClr val="bg1"/>
                </a:solidFill>
                <a:latin typeface="Century Gothic" panose="020B0502020202020204" pitchFamily="34" charset="0"/>
              </a:rPr>
              <a:t>Have a great No Pens Day!</a:t>
            </a:r>
          </a:p>
        </p:txBody>
      </p:sp>
      <p:sp>
        <p:nvSpPr>
          <p:cNvPr id="7" name="TextBox 6">
            <a:extLst>
              <a:ext uri="{FF2B5EF4-FFF2-40B4-BE49-F238E27FC236}">
                <a16:creationId xmlns:a16="http://schemas.microsoft.com/office/drawing/2014/main" id="{70827DCA-40F7-7487-D95A-6B36EA484D65}"/>
              </a:ext>
            </a:extLst>
          </p:cNvPr>
          <p:cNvSpPr txBox="1"/>
          <p:nvPr/>
        </p:nvSpPr>
        <p:spPr>
          <a:xfrm>
            <a:off x="500788" y="1569110"/>
            <a:ext cx="7800530" cy="2554545"/>
          </a:xfrm>
          <a:prstGeom prst="rect">
            <a:avLst/>
          </a:prstGeom>
          <a:noFill/>
        </p:spPr>
        <p:txBody>
          <a:bodyPr wrap="square" rtlCol="0">
            <a:spAutoFit/>
          </a:bodyPr>
          <a:lstStyle/>
          <a:p>
            <a:pPr>
              <a:spcBef>
                <a:spcPts val="1600"/>
              </a:spcBef>
            </a:pPr>
            <a:r>
              <a:rPr lang="en-GB" sz="2400" dirty="0">
                <a:solidFill>
                  <a:schemeClr val="bg1"/>
                </a:solidFill>
              </a:rPr>
              <a:t>Remember:</a:t>
            </a:r>
          </a:p>
          <a:p>
            <a:pPr marL="285750" indent="-285750">
              <a:spcBef>
                <a:spcPts val="1600"/>
              </a:spcBef>
              <a:buFont typeface="Arial" panose="020B0604020202020204" pitchFamily="34" charset="0"/>
              <a:buChar char="•"/>
            </a:pPr>
            <a:r>
              <a:rPr lang="en-GB" sz="2400" dirty="0">
                <a:solidFill>
                  <a:schemeClr val="bg1"/>
                </a:solidFill>
              </a:rPr>
              <a:t>No pens all day</a:t>
            </a:r>
          </a:p>
          <a:p>
            <a:pPr marL="285750" indent="-285750">
              <a:spcBef>
                <a:spcPts val="1600"/>
              </a:spcBef>
              <a:buFont typeface="Arial" panose="020B0604020202020204" pitchFamily="34" charset="0"/>
              <a:buChar char="•"/>
            </a:pPr>
            <a:r>
              <a:rPr lang="en-GB" sz="2400" dirty="0">
                <a:solidFill>
                  <a:schemeClr val="bg1"/>
                </a:solidFill>
              </a:rPr>
              <a:t>Practise your best communication skills</a:t>
            </a:r>
          </a:p>
          <a:p>
            <a:pPr marL="285750" indent="-285750">
              <a:spcBef>
                <a:spcPts val="1600"/>
              </a:spcBef>
              <a:buFont typeface="Arial" panose="020B0604020202020204" pitchFamily="34" charset="0"/>
              <a:buChar char="•"/>
            </a:pPr>
            <a:r>
              <a:rPr lang="en-GB" sz="2400" dirty="0">
                <a:solidFill>
                  <a:schemeClr val="bg1"/>
                </a:solidFill>
              </a:rPr>
              <a:t>Raise money to help children who struggle with talking and understanding words</a:t>
            </a:r>
          </a:p>
        </p:txBody>
      </p:sp>
    </p:spTree>
    <p:extLst>
      <p:ext uri="{BB962C8B-B14F-4D97-AF65-F5344CB8AC3E}">
        <p14:creationId xmlns:p14="http://schemas.microsoft.com/office/powerpoint/2010/main" val="142922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230D7E-0988-18B3-1FC4-4D9C449FB17B}"/>
              </a:ext>
            </a:extLst>
          </p:cNvPr>
          <p:cNvSpPr/>
          <p:nvPr/>
        </p:nvSpPr>
        <p:spPr>
          <a:xfrm>
            <a:off x="0" y="0"/>
            <a:ext cx="12192000" cy="6858000"/>
          </a:xfrm>
          <a:prstGeom prst="rect">
            <a:avLst/>
          </a:prstGeom>
          <a:solidFill>
            <a:srgbClr val="0D0B2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A16BBE9-23E3-F81C-D9F8-81601251C19F}"/>
              </a:ext>
            </a:extLst>
          </p:cNvPr>
          <p:cNvSpPr txBox="1"/>
          <p:nvPr/>
        </p:nvSpPr>
        <p:spPr>
          <a:xfrm>
            <a:off x="581190" y="670315"/>
            <a:ext cx="5814365" cy="2123658"/>
          </a:xfrm>
          <a:prstGeom prst="rect">
            <a:avLst/>
          </a:prstGeom>
          <a:noFill/>
        </p:spPr>
        <p:txBody>
          <a:bodyPr wrap="square" lIns="91440" tIns="45720" rIns="91440" bIns="45720" rtlCol="0" anchor="t">
            <a:spAutoFit/>
          </a:bodyPr>
          <a:lstStyle/>
          <a:p>
            <a:r>
              <a:rPr lang="en-US" sz="6600" b="1" dirty="0">
                <a:solidFill>
                  <a:schemeClr val="bg1"/>
                </a:solidFill>
                <a:latin typeface="Century Gothic"/>
              </a:rPr>
              <a:t>What is No Pens Day?</a:t>
            </a:r>
            <a:endParaRPr lang="en-US" sz="6600" b="1" dirty="0">
              <a:solidFill>
                <a:schemeClr val="bg1"/>
              </a:solidFill>
              <a:latin typeface="Century Gothic" panose="020B0502020202020204" pitchFamily="34" charset="0"/>
            </a:endParaRPr>
          </a:p>
        </p:txBody>
      </p:sp>
      <p:pic>
        <p:nvPicPr>
          <p:cNvPr id="13" name="Picture 12" descr="A group of round objects with a sign and a pencil&#10;&#10;Description automatically generated">
            <a:extLst>
              <a:ext uri="{FF2B5EF4-FFF2-40B4-BE49-F238E27FC236}">
                <a16:creationId xmlns:a16="http://schemas.microsoft.com/office/drawing/2014/main" id="{55ABB199-29DA-F79D-6901-AFDAE52DB14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92541" y="1732144"/>
            <a:ext cx="4856361" cy="4683944"/>
          </a:xfrm>
          <a:prstGeom prst="rect">
            <a:avLst/>
          </a:prstGeom>
        </p:spPr>
      </p:pic>
      <p:pic>
        <p:nvPicPr>
          <p:cNvPr id="37" name="Picture 36" descr="Graphical user interface, text, application&#10;&#10;Description automatically generated">
            <a:extLst>
              <a:ext uri="{FF2B5EF4-FFF2-40B4-BE49-F238E27FC236}">
                <a16:creationId xmlns:a16="http://schemas.microsoft.com/office/drawing/2014/main" id="{DF01F346-1196-5FDA-B5A7-5E187FE8DE7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09220" y="4989727"/>
            <a:ext cx="3065967" cy="1687535"/>
          </a:xfrm>
          <a:prstGeom prst="rect">
            <a:avLst/>
          </a:prstGeom>
        </p:spPr>
      </p:pic>
      <p:pic>
        <p:nvPicPr>
          <p:cNvPr id="38" name="Picture 37" descr="A black background with white text&#10;&#10;Description automatically generated">
            <a:extLst>
              <a:ext uri="{FF2B5EF4-FFF2-40B4-BE49-F238E27FC236}">
                <a16:creationId xmlns:a16="http://schemas.microsoft.com/office/drawing/2014/main" id="{9B078AE7-240C-5662-4B13-00DDAF3340F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170805" y="5438406"/>
            <a:ext cx="3065967" cy="907342"/>
          </a:xfrm>
          <a:prstGeom prst="rect">
            <a:avLst/>
          </a:prstGeom>
        </p:spPr>
      </p:pic>
      <p:sp>
        <p:nvSpPr>
          <p:cNvPr id="21" name="Right Triangle 20">
            <a:extLst>
              <a:ext uri="{FF2B5EF4-FFF2-40B4-BE49-F238E27FC236}">
                <a16:creationId xmlns:a16="http://schemas.microsoft.com/office/drawing/2014/main" id="{8BCE3F56-A3DB-DA3E-09B0-724F4EFC148F}"/>
              </a:ext>
            </a:extLst>
          </p:cNvPr>
          <p:cNvSpPr/>
          <p:nvPr/>
        </p:nvSpPr>
        <p:spPr>
          <a:xfrm flipH="1">
            <a:off x="0" y="5833495"/>
            <a:ext cx="12192000" cy="102450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descr="A black and white sign with white text&#10;&#10;Description automatically generated">
            <a:extLst>
              <a:ext uri="{FF2B5EF4-FFF2-40B4-BE49-F238E27FC236}">
                <a16:creationId xmlns:a16="http://schemas.microsoft.com/office/drawing/2014/main" id="{C11BE4F9-4BCA-5B0B-28D4-44974BD2F40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269857">
            <a:off x="8946974" y="5568191"/>
            <a:ext cx="2830396" cy="880343"/>
          </a:xfrm>
          <a:prstGeom prst="rect">
            <a:avLst/>
          </a:prstGeom>
        </p:spPr>
      </p:pic>
    </p:spTree>
    <p:extLst>
      <p:ext uri="{BB962C8B-B14F-4D97-AF65-F5344CB8AC3E}">
        <p14:creationId xmlns:p14="http://schemas.microsoft.com/office/powerpoint/2010/main" val="155748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230D7E-0988-18B3-1FC4-4D9C449FB17B}"/>
              </a:ext>
            </a:extLst>
          </p:cNvPr>
          <p:cNvSpPr/>
          <p:nvPr/>
        </p:nvSpPr>
        <p:spPr>
          <a:xfrm>
            <a:off x="0" y="0"/>
            <a:ext cx="12192000" cy="6858000"/>
          </a:xfrm>
          <a:prstGeom prst="rect">
            <a:avLst/>
          </a:prstGeom>
          <a:solidFill>
            <a:srgbClr val="0D0B2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A16BBE9-23E3-F81C-D9F8-81601251C19F}"/>
              </a:ext>
            </a:extLst>
          </p:cNvPr>
          <p:cNvSpPr txBox="1"/>
          <p:nvPr/>
        </p:nvSpPr>
        <p:spPr>
          <a:xfrm>
            <a:off x="422406" y="362214"/>
            <a:ext cx="7875003" cy="707886"/>
          </a:xfrm>
          <a:prstGeom prst="rect">
            <a:avLst/>
          </a:prstGeom>
          <a:noFill/>
        </p:spPr>
        <p:txBody>
          <a:bodyPr wrap="square" lIns="91440" tIns="45720" rIns="91440" bIns="45720" rtlCol="0" anchor="t">
            <a:spAutoFit/>
          </a:bodyPr>
          <a:lstStyle/>
          <a:p>
            <a:r>
              <a:rPr lang="en-US" sz="4000" b="1" dirty="0">
                <a:solidFill>
                  <a:schemeClr val="bg1"/>
                </a:solidFill>
                <a:latin typeface="Century Gothic"/>
              </a:rPr>
              <a:t>What is No Pens Day?</a:t>
            </a:r>
            <a:endParaRPr lang="en-US" sz="4000" b="1" dirty="0">
              <a:solidFill>
                <a:schemeClr val="bg1"/>
              </a:solidFill>
              <a:latin typeface="Century Gothic" panose="020B0502020202020204" pitchFamily="34" charset="0"/>
            </a:endParaRPr>
          </a:p>
        </p:txBody>
      </p:sp>
      <p:sp>
        <p:nvSpPr>
          <p:cNvPr id="6" name="TextBox 5">
            <a:extLst>
              <a:ext uri="{FF2B5EF4-FFF2-40B4-BE49-F238E27FC236}">
                <a16:creationId xmlns:a16="http://schemas.microsoft.com/office/drawing/2014/main" id="{64481DE2-9B0A-3001-F31A-E42C9530800D}"/>
              </a:ext>
            </a:extLst>
          </p:cNvPr>
          <p:cNvSpPr txBox="1"/>
          <p:nvPr/>
        </p:nvSpPr>
        <p:spPr>
          <a:xfrm>
            <a:off x="498595" y="1419960"/>
            <a:ext cx="7393946" cy="3785652"/>
          </a:xfrm>
          <a:prstGeom prst="rect">
            <a:avLst/>
          </a:prstGeom>
          <a:noFill/>
        </p:spPr>
        <p:txBody>
          <a:bodyPr wrap="square" lIns="91440" tIns="45720" rIns="91440" bIns="45720" rtlCol="0" anchor="t">
            <a:spAutoFit/>
          </a:bodyPr>
          <a:lstStyle/>
          <a:p>
            <a:r>
              <a:rPr lang="en-US" sz="2400" b="0" i="0" dirty="0">
                <a:solidFill>
                  <a:schemeClr val="bg1"/>
                </a:solidFill>
                <a:effectLst/>
              </a:rPr>
              <a:t>A day of… </a:t>
            </a:r>
          </a:p>
          <a:p>
            <a:endParaRPr lang="en-US" sz="2400" dirty="0">
              <a:solidFill>
                <a:schemeClr val="bg1"/>
              </a:solidFill>
            </a:endParaRPr>
          </a:p>
          <a:p>
            <a:pPr marL="342900" indent="-342900">
              <a:buFont typeface="Arial" panose="020B0604020202020204" pitchFamily="34" charset="0"/>
              <a:buChar char="•"/>
            </a:pPr>
            <a:r>
              <a:rPr lang="en-US" sz="2400" b="1" i="0" dirty="0">
                <a:solidFill>
                  <a:schemeClr val="bg1"/>
                </a:solidFill>
                <a:effectLst/>
              </a:rPr>
              <a:t>No writing </a:t>
            </a:r>
          </a:p>
          <a:p>
            <a:pPr marL="342900" indent="-342900">
              <a:buFont typeface="Arial" panose="020B0604020202020204" pitchFamily="34" charset="0"/>
              <a:buChar char="•"/>
            </a:pPr>
            <a:r>
              <a:rPr lang="en-US" sz="2400" b="1" i="0" dirty="0">
                <a:solidFill>
                  <a:schemeClr val="bg1"/>
                </a:solidFill>
                <a:effectLst/>
              </a:rPr>
              <a:t>No drawing</a:t>
            </a:r>
          </a:p>
          <a:p>
            <a:pPr marL="342900" indent="-342900">
              <a:buFont typeface="Arial" panose="020B0604020202020204" pitchFamily="34" charset="0"/>
              <a:buChar char="•"/>
            </a:pPr>
            <a:r>
              <a:rPr lang="en-US" sz="2400" b="1" i="0" dirty="0">
                <a:solidFill>
                  <a:schemeClr val="bg1"/>
                </a:solidFill>
                <a:effectLst/>
              </a:rPr>
              <a:t>No pens</a:t>
            </a:r>
          </a:p>
          <a:p>
            <a:endParaRPr lang="en-US" sz="2400" dirty="0">
              <a:solidFill>
                <a:schemeClr val="bg1"/>
              </a:solidFill>
            </a:endParaRPr>
          </a:p>
          <a:p>
            <a:r>
              <a:rPr lang="en-US" sz="2400" b="0" i="0" dirty="0">
                <a:solidFill>
                  <a:schemeClr val="bg1"/>
                </a:solidFill>
                <a:effectLst/>
              </a:rPr>
              <a:t>For the entire day! </a:t>
            </a:r>
          </a:p>
          <a:p>
            <a:endParaRPr lang="en-US" sz="2400" dirty="0">
              <a:solidFill>
                <a:schemeClr val="bg1"/>
              </a:solidFill>
              <a:highlight>
                <a:srgbClr val="38D2D5"/>
              </a:highlight>
            </a:endParaRPr>
          </a:p>
          <a:p>
            <a:r>
              <a:rPr lang="en-US" sz="2400" b="1" i="0" dirty="0">
                <a:solidFill>
                  <a:schemeClr val="bg1"/>
                </a:solidFill>
                <a:effectLst/>
                <a:highlight>
                  <a:srgbClr val="38D2D5"/>
                </a:highlight>
              </a:rPr>
              <a:t>So, what do we do all day?</a:t>
            </a:r>
            <a:endParaRPr lang="en-US" sz="2400" b="0" i="0" dirty="0">
              <a:solidFill>
                <a:schemeClr val="bg1"/>
              </a:solidFill>
              <a:effectLst/>
            </a:endParaRPr>
          </a:p>
          <a:p>
            <a:endParaRPr lang="en-US" sz="2400" b="0" i="0" dirty="0">
              <a:solidFill>
                <a:schemeClr val="bg1"/>
              </a:solidFill>
              <a:effectLst/>
            </a:endParaRPr>
          </a:p>
        </p:txBody>
      </p:sp>
      <p:pic>
        <p:nvPicPr>
          <p:cNvPr id="13" name="Picture 12" descr="A group of round objects with a sign and a pencil&#10;&#10;Description automatically generated">
            <a:extLst>
              <a:ext uri="{FF2B5EF4-FFF2-40B4-BE49-F238E27FC236}">
                <a16:creationId xmlns:a16="http://schemas.microsoft.com/office/drawing/2014/main" id="{55ABB199-29DA-F79D-6901-AFDAE52DB14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92541" y="1732144"/>
            <a:ext cx="4856361" cy="4683944"/>
          </a:xfrm>
          <a:prstGeom prst="rect">
            <a:avLst/>
          </a:prstGeom>
        </p:spPr>
      </p:pic>
      <p:pic>
        <p:nvPicPr>
          <p:cNvPr id="37" name="Picture 36" descr="Graphical user interface, text, application&#10;&#10;Description automatically generated">
            <a:extLst>
              <a:ext uri="{FF2B5EF4-FFF2-40B4-BE49-F238E27FC236}">
                <a16:creationId xmlns:a16="http://schemas.microsoft.com/office/drawing/2014/main" id="{DF01F346-1196-5FDA-B5A7-5E187FE8DE7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09220" y="4989727"/>
            <a:ext cx="3065967" cy="1687535"/>
          </a:xfrm>
          <a:prstGeom prst="rect">
            <a:avLst/>
          </a:prstGeom>
        </p:spPr>
      </p:pic>
      <p:pic>
        <p:nvPicPr>
          <p:cNvPr id="38" name="Picture 37" descr="A black background with white text&#10;&#10;Description automatically generated">
            <a:extLst>
              <a:ext uri="{FF2B5EF4-FFF2-40B4-BE49-F238E27FC236}">
                <a16:creationId xmlns:a16="http://schemas.microsoft.com/office/drawing/2014/main" id="{9B078AE7-240C-5662-4B13-00DDAF3340F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170805" y="5438406"/>
            <a:ext cx="3065967" cy="907342"/>
          </a:xfrm>
          <a:prstGeom prst="rect">
            <a:avLst/>
          </a:prstGeom>
        </p:spPr>
      </p:pic>
      <p:sp>
        <p:nvSpPr>
          <p:cNvPr id="21" name="Right Triangle 20">
            <a:extLst>
              <a:ext uri="{FF2B5EF4-FFF2-40B4-BE49-F238E27FC236}">
                <a16:creationId xmlns:a16="http://schemas.microsoft.com/office/drawing/2014/main" id="{8BCE3F56-A3DB-DA3E-09B0-724F4EFC148F}"/>
              </a:ext>
            </a:extLst>
          </p:cNvPr>
          <p:cNvSpPr/>
          <p:nvPr/>
        </p:nvSpPr>
        <p:spPr>
          <a:xfrm flipH="1">
            <a:off x="0" y="5833495"/>
            <a:ext cx="12192000" cy="102450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descr="A black and white sign with white text&#10;&#10;Description automatically generated">
            <a:extLst>
              <a:ext uri="{FF2B5EF4-FFF2-40B4-BE49-F238E27FC236}">
                <a16:creationId xmlns:a16="http://schemas.microsoft.com/office/drawing/2014/main" id="{C11BE4F9-4BCA-5B0B-28D4-44974BD2F40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269857">
            <a:off x="8946974" y="5568191"/>
            <a:ext cx="2830396" cy="880343"/>
          </a:xfrm>
          <a:prstGeom prst="rect">
            <a:avLst/>
          </a:prstGeom>
        </p:spPr>
      </p:pic>
      <p:cxnSp>
        <p:nvCxnSpPr>
          <p:cNvPr id="2" name="Straight Connector 1">
            <a:extLst>
              <a:ext uri="{FF2B5EF4-FFF2-40B4-BE49-F238E27FC236}">
                <a16:creationId xmlns:a16="http://schemas.microsoft.com/office/drawing/2014/main" id="{77CF20C4-418C-D852-2122-DA10D15C62EE}"/>
              </a:ext>
            </a:extLst>
          </p:cNvPr>
          <p:cNvCxnSpPr>
            <a:cxnSpLocks/>
          </p:cNvCxnSpPr>
          <p:nvPr/>
        </p:nvCxnSpPr>
        <p:spPr>
          <a:xfrm>
            <a:off x="614973" y="1227257"/>
            <a:ext cx="166447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06FA96C0-F71A-2B3E-CA94-5B31E92DAE6E}"/>
              </a:ext>
            </a:extLst>
          </p:cNvPr>
          <p:cNvCxnSpPr>
            <a:cxnSpLocks/>
          </p:cNvCxnSpPr>
          <p:nvPr/>
        </p:nvCxnSpPr>
        <p:spPr>
          <a:xfrm>
            <a:off x="614973" y="5006352"/>
            <a:ext cx="166447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579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230D7E-0988-18B3-1FC4-4D9C449FB17B}"/>
              </a:ext>
            </a:extLst>
          </p:cNvPr>
          <p:cNvSpPr/>
          <p:nvPr/>
        </p:nvSpPr>
        <p:spPr>
          <a:xfrm>
            <a:off x="0" y="0"/>
            <a:ext cx="12192000" cy="6858000"/>
          </a:xfrm>
          <a:prstGeom prst="rect">
            <a:avLst/>
          </a:prstGeom>
          <a:solidFill>
            <a:srgbClr val="0D0B2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A16BBE9-23E3-F81C-D9F8-81601251C19F}"/>
              </a:ext>
            </a:extLst>
          </p:cNvPr>
          <p:cNvSpPr txBox="1"/>
          <p:nvPr/>
        </p:nvSpPr>
        <p:spPr>
          <a:xfrm>
            <a:off x="422406" y="362214"/>
            <a:ext cx="7875003" cy="1323439"/>
          </a:xfrm>
          <a:prstGeom prst="rect">
            <a:avLst/>
          </a:prstGeom>
          <a:noFill/>
        </p:spPr>
        <p:txBody>
          <a:bodyPr wrap="square" lIns="91440" tIns="45720" rIns="91440" bIns="45720" rtlCol="0" anchor="t">
            <a:spAutoFit/>
          </a:bodyPr>
          <a:lstStyle/>
          <a:p>
            <a:r>
              <a:rPr lang="en-US" sz="4000" b="1" dirty="0">
                <a:solidFill>
                  <a:schemeClr val="bg1"/>
                </a:solidFill>
                <a:latin typeface="Century Gothic"/>
              </a:rPr>
              <a:t>Communication skills</a:t>
            </a:r>
          </a:p>
          <a:p>
            <a:endParaRPr lang="en-US" sz="4000" b="1" dirty="0">
              <a:solidFill>
                <a:schemeClr val="bg1"/>
              </a:solidFill>
              <a:latin typeface="Century Gothic"/>
            </a:endParaRPr>
          </a:p>
        </p:txBody>
      </p:sp>
      <p:pic>
        <p:nvPicPr>
          <p:cNvPr id="37" name="Picture 36" descr="Graphical user interface, text, application&#10;&#10;Description automatically generated">
            <a:extLst>
              <a:ext uri="{FF2B5EF4-FFF2-40B4-BE49-F238E27FC236}">
                <a16:creationId xmlns:a16="http://schemas.microsoft.com/office/drawing/2014/main" id="{DF01F346-1196-5FDA-B5A7-5E187FE8DE7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9220" y="4989727"/>
            <a:ext cx="3065967" cy="1687535"/>
          </a:xfrm>
          <a:prstGeom prst="rect">
            <a:avLst/>
          </a:prstGeom>
        </p:spPr>
      </p:pic>
      <p:pic>
        <p:nvPicPr>
          <p:cNvPr id="38" name="Picture 37" descr="A black background with white text&#10;&#10;Description automatically generated">
            <a:extLst>
              <a:ext uri="{FF2B5EF4-FFF2-40B4-BE49-F238E27FC236}">
                <a16:creationId xmlns:a16="http://schemas.microsoft.com/office/drawing/2014/main" id="{9B078AE7-240C-5662-4B13-00DDAF3340F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170805" y="5438406"/>
            <a:ext cx="3065967" cy="907342"/>
          </a:xfrm>
          <a:prstGeom prst="rect">
            <a:avLst/>
          </a:prstGeom>
        </p:spPr>
      </p:pic>
      <p:sp>
        <p:nvSpPr>
          <p:cNvPr id="21" name="Right Triangle 20">
            <a:extLst>
              <a:ext uri="{FF2B5EF4-FFF2-40B4-BE49-F238E27FC236}">
                <a16:creationId xmlns:a16="http://schemas.microsoft.com/office/drawing/2014/main" id="{8BCE3F56-A3DB-DA3E-09B0-724F4EFC148F}"/>
              </a:ext>
            </a:extLst>
          </p:cNvPr>
          <p:cNvSpPr/>
          <p:nvPr/>
        </p:nvSpPr>
        <p:spPr>
          <a:xfrm flipH="1">
            <a:off x="0" y="5833495"/>
            <a:ext cx="12192000" cy="102450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 name="Straight Connector 1">
            <a:extLst>
              <a:ext uri="{FF2B5EF4-FFF2-40B4-BE49-F238E27FC236}">
                <a16:creationId xmlns:a16="http://schemas.microsoft.com/office/drawing/2014/main" id="{77CF20C4-418C-D852-2122-DA10D15C62EE}"/>
              </a:ext>
            </a:extLst>
          </p:cNvPr>
          <p:cNvCxnSpPr>
            <a:cxnSpLocks/>
          </p:cNvCxnSpPr>
          <p:nvPr/>
        </p:nvCxnSpPr>
        <p:spPr>
          <a:xfrm>
            <a:off x="614973" y="1227257"/>
            <a:ext cx="166447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A4AA3BE-3F9B-C1DC-D2B5-4CDFDFC70CCA}"/>
              </a:ext>
            </a:extLst>
          </p:cNvPr>
          <p:cNvSpPr txBox="1"/>
          <p:nvPr/>
        </p:nvSpPr>
        <p:spPr>
          <a:xfrm>
            <a:off x="482374" y="1772673"/>
            <a:ext cx="7614222" cy="2554545"/>
          </a:xfrm>
          <a:prstGeom prst="rect">
            <a:avLst/>
          </a:prstGeom>
          <a:noFill/>
        </p:spPr>
        <p:txBody>
          <a:bodyPr wrap="square" lIns="91440" tIns="45720" rIns="91440" bIns="45720" rtlCol="0" anchor="t">
            <a:spAutoFit/>
          </a:bodyPr>
          <a:lstStyle/>
          <a:p>
            <a:r>
              <a:rPr lang="en-US" sz="2400" b="0" i="0" dirty="0">
                <a:solidFill>
                  <a:schemeClr val="bg1"/>
                </a:solidFill>
                <a:effectLst/>
              </a:rPr>
              <a:t>No Pens Day is all about…</a:t>
            </a:r>
          </a:p>
          <a:p>
            <a:endParaRPr lang="en-US" sz="2400" b="0" i="0" dirty="0">
              <a:solidFill>
                <a:schemeClr val="bg1"/>
              </a:solidFill>
              <a:effectLst/>
            </a:endParaRPr>
          </a:p>
          <a:p>
            <a:r>
              <a:rPr lang="en-US" sz="4000" b="1" i="0" dirty="0">
                <a:solidFill>
                  <a:srgbClr val="0D0B23"/>
                </a:solidFill>
                <a:effectLst/>
                <a:highlight>
                  <a:srgbClr val="38D2D5"/>
                </a:highlight>
              </a:rPr>
              <a:t>Communication skills</a:t>
            </a:r>
          </a:p>
          <a:p>
            <a:endParaRPr lang="en-US" sz="2400" b="0" i="0" dirty="0">
              <a:solidFill>
                <a:schemeClr val="bg1"/>
              </a:solidFill>
              <a:effectLst/>
            </a:endParaRPr>
          </a:p>
          <a:p>
            <a:r>
              <a:rPr lang="en-US" sz="2400" b="0" i="0" dirty="0">
                <a:solidFill>
                  <a:schemeClr val="bg1"/>
                </a:solidFill>
                <a:effectLst/>
              </a:rPr>
              <a:t>What are some different ways that we communicate?</a:t>
            </a:r>
          </a:p>
        </p:txBody>
      </p:sp>
      <p:pic>
        <p:nvPicPr>
          <p:cNvPr id="9" name="Picture 8" descr="A group of round objects with a sign and a pencil&#10;&#10;Description automatically generated">
            <a:extLst>
              <a:ext uri="{FF2B5EF4-FFF2-40B4-BE49-F238E27FC236}">
                <a16:creationId xmlns:a16="http://schemas.microsoft.com/office/drawing/2014/main" id="{249E272B-EB97-7AAD-D861-4B1623BBA08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728272" y="1811842"/>
            <a:ext cx="4856361" cy="4683944"/>
          </a:xfrm>
          <a:prstGeom prst="rect">
            <a:avLst/>
          </a:prstGeom>
        </p:spPr>
      </p:pic>
      <p:pic>
        <p:nvPicPr>
          <p:cNvPr id="28" name="Picture 27" descr="A black and white sign with white text&#10;&#10;Description automatically generated">
            <a:extLst>
              <a:ext uri="{FF2B5EF4-FFF2-40B4-BE49-F238E27FC236}">
                <a16:creationId xmlns:a16="http://schemas.microsoft.com/office/drawing/2014/main" id="{C11BE4F9-4BCA-5B0B-28D4-44974BD2F40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269857">
            <a:off x="8946974" y="5568191"/>
            <a:ext cx="2830396" cy="880343"/>
          </a:xfrm>
          <a:prstGeom prst="rect">
            <a:avLst/>
          </a:prstGeom>
        </p:spPr>
      </p:pic>
    </p:spTree>
    <p:extLst>
      <p:ext uri="{BB962C8B-B14F-4D97-AF65-F5344CB8AC3E}">
        <p14:creationId xmlns:p14="http://schemas.microsoft.com/office/powerpoint/2010/main" val="401924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8289E77-366A-6573-8DE4-677CB9230687}"/>
              </a:ext>
            </a:extLst>
          </p:cNvPr>
          <p:cNvSpPr>
            <a:spLocks noGrp="1" noRot="1" noMove="1" noResize="1" noEditPoints="1" noAdjustHandles="1" noChangeArrowheads="1" noChangeShapeType="1"/>
          </p:cNvSpPr>
          <p:nvPr/>
        </p:nvSpPr>
        <p:spPr>
          <a:xfrm>
            <a:off x="0" y="0"/>
            <a:ext cx="12192000" cy="6858000"/>
          </a:xfrm>
          <a:prstGeom prst="rect">
            <a:avLst/>
          </a:prstGeom>
          <a:solidFill>
            <a:srgbClr val="38D2D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a:extLst>
              <a:ext uri="{FF2B5EF4-FFF2-40B4-BE49-F238E27FC236}">
                <a16:creationId xmlns:a16="http://schemas.microsoft.com/office/drawing/2014/main" id="{175BAE9B-F1E1-FC57-6684-01978A96E167}"/>
              </a:ext>
            </a:extLst>
          </p:cNvPr>
          <p:cNvSpPr txBox="1"/>
          <p:nvPr/>
        </p:nvSpPr>
        <p:spPr>
          <a:xfrm>
            <a:off x="422406" y="362214"/>
            <a:ext cx="7875003" cy="1323439"/>
          </a:xfrm>
          <a:prstGeom prst="rect">
            <a:avLst/>
          </a:prstGeom>
          <a:noFill/>
        </p:spPr>
        <p:txBody>
          <a:bodyPr wrap="square" lIns="91440" tIns="45720" rIns="91440" bIns="45720" rtlCol="0" anchor="t">
            <a:spAutoFit/>
          </a:bodyPr>
          <a:lstStyle/>
          <a:p>
            <a:r>
              <a:rPr lang="en-US" sz="4000" b="1" dirty="0">
                <a:solidFill>
                  <a:srgbClr val="0D0B23"/>
                </a:solidFill>
                <a:latin typeface="Century Gothic"/>
              </a:rPr>
              <a:t>Communication skills</a:t>
            </a:r>
          </a:p>
          <a:p>
            <a:endParaRPr lang="en-US" sz="4000" b="1" dirty="0">
              <a:solidFill>
                <a:schemeClr val="bg1"/>
              </a:solidFill>
              <a:latin typeface="Century Gothic"/>
            </a:endParaRPr>
          </a:p>
        </p:txBody>
      </p:sp>
      <p:cxnSp>
        <p:nvCxnSpPr>
          <p:cNvPr id="3" name="Straight Connector 2">
            <a:extLst>
              <a:ext uri="{FF2B5EF4-FFF2-40B4-BE49-F238E27FC236}">
                <a16:creationId xmlns:a16="http://schemas.microsoft.com/office/drawing/2014/main" id="{749F5DB3-3528-580A-EBEB-C00F9A836BDA}"/>
              </a:ext>
            </a:extLst>
          </p:cNvPr>
          <p:cNvCxnSpPr>
            <a:cxnSpLocks/>
          </p:cNvCxnSpPr>
          <p:nvPr/>
        </p:nvCxnSpPr>
        <p:spPr>
          <a:xfrm>
            <a:off x="614973" y="1227257"/>
            <a:ext cx="166447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38BF09F-4EA7-42C8-EBA1-A0E6A7316BD9}"/>
              </a:ext>
            </a:extLst>
          </p:cNvPr>
          <p:cNvSpPr txBox="1"/>
          <p:nvPr/>
        </p:nvSpPr>
        <p:spPr>
          <a:xfrm>
            <a:off x="1205471" y="1798761"/>
            <a:ext cx="1101213" cy="369332"/>
          </a:xfrm>
          <a:prstGeom prst="rect">
            <a:avLst/>
          </a:prstGeom>
          <a:noFill/>
        </p:spPr>
        <p:txBody>
          <a:bodyPr wrap="square" rtlCol="0">
            <a:spAutoFit/>
          </a:bodyPr>
          <a:lstStyle/>
          <a:p>
            <a:r>
              <a:rPr lang="en-GB" b="1" dirty="0"/>
              <a:t>Talking</a:t>
            </a:r>
          </a:p>
        </p:txBody>
      </p:sp>
      <p:sp>
        <p:nvSpPr>
          <p:cNvPr id="5" name="TextBox 4">
            <a:extLst>
              <a:ext uri="{FF2B5EF4-FFF2-40B4-BE49-F238E27FC236}">
                <a16:creationId xmlns:a16="http://schemas.microsoft.com/office/drawing/2014/main" id="{DD73AD86-B1EA-1535-0F95-4ED2767391CF}"/>
              </a:ext>
            </a:extLst>
          </p:cNvPr>
          <p:cNvSpPr txBox="1"/>
          <p:nvPr/>
        </p:nvSpPr>
        <p:spPr>
          <a:xfrm>
            <a:off x="3500766" y="3184517"/>
            <a:ext cx="1548580" cy="369332"/>
          </a:xfrm>
          <a:prstGeom prst="rect">
            <a:avLst/>
          </a:prstGeom>
          <a:noFill/>
        </p:spPr>
        <p:txBody>
          <a:bodyPr wrap="square" rtlCol="0">
            <a:spAutoFit/>
          </a:bodyPr>
          <a:lstStyle/>
          <a:p>
            <a:r>
              <a:rPr lang="en-GB" b="1" dirty="0"/>
              <a:t>Listening</a:t>
            </a:r>
          </a:p>
        </p:txBody>
      </p:sp>
      <p:sp>
        <p:nvSpPr>
          <p:cNvPr id="7" name="TextBox 6">
            <a:extLst>
              <a:ext uri="{FF2B5EF4-FFF2-40B4-BE49-F238E27FC236}">
                <a16:creationId xmlns:a16="http://schemas.microsoft.com/office/drawing/2014/main" id="{1DA8BDB9-A168-B0E0-7E84-C6325B22A41F}"/>
              </a:ext>
            </a:extLst>
          </p:cNvPr>
          <p:cNvSpPr txBox="1"/>
          <p:nvPr/>
        </p:nvSpPr>
        <p:spPr>
          <a:xfrm>
            <a:off x="3180033" y="1810985"/>
            <a:ext cx="2025445" cy="369332"/>
          </a:xfrm>
          <a:prstGeom prst="rect">
            <a:avLst/>
          </a:prstGeom>
          <a:noFill/>
        </p:spPr>
        <p:txBody>
          <a:bodyPr wrap="square" rtlCol="0">
            <a:spAutoFit/>
          </a:bodyPr>
          <a:lstStyle/>
          <a:p>
            <a:r>
              <a:rPr lang="en-GB" b="1" dirty="0"/>
              <a:t>Understanding </a:t>
            </a:r>
          </a:p>
        </p:txBody>
      </p:sp>
      <p:sp>
        <p:nvSpPr>
          <p:cNvPr id="10" name="TextBox 9">
            <a:extLst>
              <a:ext uri="{FF2B5EF4-FFF2-40B4-BE49-F238E27FC236}">
                <a16:creationId xmlns:a16="http://schemas.microsoft.com/office/drawing/2014/main" id="{79D2B41D-B330-E98A-8D8A-7F1A77DD14C4}"/>
              </a:ext>
            </a:extLst>
          </p:cNvPr>
          <p:cNvSpPr txBox="1"/>
          <p:nvPr/>
        </p:nvSpPr>
        <p:spPr>
          <a:xfrm>
            <a:off x="5710448" y="3214832"/>
            <a:ext cx="2384324" cy="369332"/>
          </a:xfrm>
          <a:prstGeom prst="rect">
            <a:avLst/>
          </a:prstGeom>
          <a:noFill/>
        </p:spPr>
        <p:txBody>
          <a:bodyPr wrap="square" rtlCol="0">
            <a:spAutoFit/>
          </a:bodyPr>
          <a:lstStyle/>
          <a:p>
            <a:r>
              <a:rPr lang="en-GB" b="1" dirty="0"/>
              <a:t>Facial expressions </a:t>
            </a:r>
          </a:p>
        </p:txBody>
      </p:sp>
      <p:sp>
        <p:nvSpPr>
          <p:cNvPr id="12" name="TextBox 11">
            <a:extLst>
              <a:ext uri="{FF2B5EF4-FFF2-40B4-BE49-F238E27FC236}">
                <a16:creationId xmlns:a16="http://schemas.microsoft.com/office/drawing/2014/main" id="{67D9A2BD-F6D6-0D61-119F-4895462AC497}"/>
              </a:ext>
            </a:extLst>
          </p:cNvPr>
          <p:cNvSpPr txBox="1"/>
          <p:nvPr/>
        </p:nvSpPr>
        <p:spPr>
          <a:xfrm>
            <a:off x="8826581" y="1876811"/>
            <a:ext cx="2384324" cy="369332"/>
          </a:xfrm>
          <a:prstGeom prst="rect">
            <a:avLst/>
          </a:prstGeom>
          <a:noFill/>
        </p:spPr>
        <p:txBody>
          <a:bodyPr wrap="square" rtlCol="0">
            <a:spAutoFit/>
          </a:bodyPr>
          <a:lstStyle/>
          <a:p>
            <a:r>
              <a:rPr lang="en-GB" b="1" dirty="0"/>
              <a:t>Gestures/actions</a:t>
            </a:r>
          </a:p>
        </p:txBody>
      </p:sp>
      <p:sp>
        <p:nvSpPr>
          <p:cNvPr id="13" name="TextBox 12">
            <a:extLst>
              <a:ext uri="{FF2B5EF4-FFF2-40B4-BE49-F238E27FC236}">
                <a16:creationId xmlns:a16="http://schemas.microsoft.com/office/drawing/2014/main" id="{C8648E47-35F6-C816-6AFB-81A30703A41B}"/>
              </a:ext>
            </a:extLst>
          </p:cNvPr>
          <p:cNvSpPr txBox="1"/>
          <p:nvPr/>
        </p:nvSpPr>
        <p:spPr>
          <a:xfrm>
            <a:off x="5710448" y="1846098"/>
            <a:ext cx="2384324" cy="369332"/>
          </a:xfrm>
          <a:prstGeom prst="rect">
            <a:avLst/>
          </a:prstGeom>
          <a:noFill/>
        </p:spPr>
        <p:txBody>
          <a:bodyPr wrap="square" rtlCol="0">
            <a:spAutoFit/>
          </a:bodyPr>
          <a:lstStyle/>
          <a:p>
            <a:pPr algn="ctr"/>
            <a:r>
              <a:rPr lang="en-GB" b="1" dirty="0"/>
              <a:t>Tone of voice</a:t>
            </a:r>
          </a:p>
        </p:txBody>
      </p:sp>
      <p:sp>
        <p:nvSpPr>
          <p:cNvPr id="14" name="TextBox 13">
            <a:extLst>
              <a:ext uri="{FF2B5EF4-FFF2-40B4-BE49-F238E27FC236}">
                <a16:creationId xmlns:a16="http://schemas.microsoft.com/office/drawing/2014/main" id="{FC517B0A-D6C2-FA8D-A7DA-F2BE675C1C2A}"/>
              </a:ext>
            </a:extLst>
          </p:cNvPr>
          <p:cNvSpPr txBox="1"/>
          <p:nvPr/>
        </p:nvSpPr>
        <p:spPr>
          <a:xfrm>
            <a:off x="8490746" y="3272409"/>
            <a:ext cx="3055995" cy="646331"/>
          </a:xfrm>
          <a:prstGeom prst="rect">
            <a:avLst/>
          </a:prstGeom>
          <a:noFill/>
        </p:spPr>
        <p:txBody>
          <a:bodyPr wrap="square" rtlCol="0">
            <a:spAutoFit/>
          </a:bodyPr>
          <a:lstStyle/>
          <a:p>
            <a:pPr algn="ctr"/>
            <a:r>
              <a:rPr lang="en-GB" b="1" dirty="0"/>
              <a:t>Using pictures or a device to communicate</a:t>
            </a:r>
          </a:p>
        </p:txBody>
      </p:sp>
      <p:sp>
        <p:nvSpPr>
          <p:cNvPr id="15" name="TextBox 14">
            <a:extLst>
              <a:ext uri="{FF2B5EF4-FFF2-40B4-BE49-F238E27FC236}">
                <a16:creationId xmlns:a16="http://schemas.microsoft.com/office/drawing/2014/main" id="{FAFBF897-DDD5-B274-6AA1-50EA254441E9}"/>
              </a:ext>
            </a:extLst>
          </p:cNvPr>
          <p:cNvSpPr txBox="1"/>
          <p:nvPr/>
        </p:nvSpPr>
        <p:spPr>
          <a:xfrm>
            <a:off x="1190265" y="3180007"/>
            <a:ext cx="2384324" cy="369332"/>
          </a:xfrm>
          <a:prstGeom prst="rect">
            <a:avLst/>
          </a:prstGeom>
          <a:noFill/>
        </p:spPr>
        <p:txBody>
          <a:bodyPr wrap="square" rtlCol="0">
            <a:spAutoFit/>
          </a:bodyPr>
          <a:lstStyle/>
          <a:p>
            <a:r>
              <a:rPr lang="en-GB" b="1" dirty="0"/>
              <a:t>Pointing</a:t>
            </a:r>
          </a:p>
        </p:txBody>
      </p:sp>
      <p:sp>
        <p:nvSpPr>
          <p:cNvPr id="18" name="Right Triangle 17">
            <a:extLst>
              <a:ext uri="{FF2B5EF4-FFF2-40B4-BE49-F238E27FC236}">
                <a16:creationId xmlns:a16="http://schemas.microsoft.com/office/drawing/2014/main" id="{1B662243-502B-8F0E-BB68-2E1893C748C7}"/>
              </a:ext>
            </a:extLst>
          </p:cNvPr>
          <p:cNvSpPr/>
          <p:nvPr/>
        </p:nvSpPr>
        <p:spPr>
          <a:xfrm>
            <a:off x="0" y="4571562"/>
            <a:ext cx="12245395" cy="2286437"/>
          </a:xfrm>
          <a:prstGeom prst="rtTriangle">
            <a:avLst/>
          </a:prstGeom>
          <a:solidFill>
            <a:srgbClr val="0D0B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8D2D5"/>
              </a:solidFill>
            </a:endParaRPr>
          </a:p>
        </p:txBody>
      </p:sp>
      <p:pic>
        <p:nvPicPr>
          <p:cNvPr id="19" name="Picture 18" descr="Graphical user interface, text, application&#10;&#10;Description automatically generated">
            <a:extLst>
              <a:ext uri="{FF2B5EF4-FFF2-40B4-BE49-F238E27FC236}">
                <a16:creationId xmlns:a16="http://schemas.microsoft.com/office/drawing/2014/main" id="{862222AA-776A-5F50-FE3C-CA404BD587C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70098" y="5010978"/>
            <a:ext cx="3065967" cy="1687535"/>
          </a:xfrm>
          <a:prstGeom prst="rect">
            <a:avLst/>
          </a:prstGeom>
        </p:spPr>
      </p:pic>
      <p:pic>
        <p:nvPicPr>
          <p:cNvPr id="20" name="Picture 19" descr="A black background with white text&#10;&#10;Description automatically generated">
            <a:extLst>
              <a:ext uri="{FF2B5EF4-FFF2-40B4-BE49-F238E27FC236}">
                <a16:creationId xmlns:a16="http://schemas.microsoft.com/office/drawing/2014/main" id="{08847FB2-B0ED-3779-3D79-B4E979F2D87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336065" y="5638663"/>
            <a:ext cx="3065967" cy="907342"/>
          </a:xfrm>
          <a:prstGeom prst="rect">
            <a:avLst/>
          </a:prstGeom>
        </p:spPr>
      </p:pic>
      <p:pic>
        <p:nvPicPr>
          <p:cNvPr id="22" name="Graphic 21" descr="Chat with solid fill">
            <a:extLst>
              <a:ext uri="{FF2B5EF4-FFF2-40B4-BE49-F238E27FC236}">
                <a16:creationId xmlns:a16="http://schemas.microsoft.com/office/drawing/2014/main" id="{666178C0-B7F2-8E84-6961-392BC1FD2EB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46772" y="2162809"/>
            <a:ext cx="914400" cy="914400"/>
          </a:xfrm>
          <a:prstGeom prst="rect">
            <a:avLst/>
          </a:prstGeom>
        </p:spPr>
      </p:pic>
      <p:pic>
        <p:nvPicPr>
          <p:cNvPr id="24" name="Graphic 23" descr="Head with gears with solid fill">
            <a:extLst>
              <a:ext uri="{FF2B5EF4-FFF2-40B4-BE49-F238E27FC236}">
                <a16:creationId xmlns:a16="http://schemas.microsoft.com/office/drawing/2014/main" id="{C545184D-6679-DEE9-C215-634403C5A42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684406" y="2144201"/>
            <a:ext cx="756964" cy="756964"/>
          </a:xfrm>
          <a:prstGeom prst="rect">
            <a:avLst/>
          </a:prstGeom>
        </p:spPr>
      </p:pic>
      <p:pic>
        <p:nvPicPr>
          <p:cNvPr id="26" name="Graphic 25" descr="Voice outline">
            <a:extLst>
              <a:ext uri="{FF2B5EF4-FFF2-40B4-BE49-F238E27FC236}">
                <a16:creationId xmlns:a16="http://schemas.microsoft.com/office/drawing/2014/main" id="{92F4FA4F-C5AC-4C2A-F70F-9668AD52A9B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445410" y="2118844"/>
            <a:ext cx="914400" cy="914400"/>
          </a:xfrm>
          <a:prstGeom prst="rect">
            <a:avLst/>
          </a:prstGeom>
        </p:spPr>
      </p:pic>
      <p:pic>
        <p:nvPicPr>
          <p:cNvPr id="28" name="Graphic 27" descr="Wave Gesture with solid fill">
            <a:extLst>
              <a:ext uri="{FF2B5EF4-FFF2-40B4-BE49-F238E27FC236}">
                <a16:creationId xmlns:a16="http://schemas.microsoft.com/office/drawing/2014/main" id="{E79B5F26-E7DD-D3EF-065A-BF2840D74FF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561543" y="2222932"/>
            <a:ext cx="914400" cy="914400"/>
          </a:xfrm>
          <a:prstGeom prst="rect">
            <a:avLst/>
          </a:prstGeom>
        </p:spPr>
      </p:pic>
      <p:pic>
        <p:nvPicPr>
          <p:cNvPr id="30" name="Graphic 29" descr="Right pointing backhand index with solid fill">
            <a:extLst>
              <a:ext uri="{FF2B5EF4-FFF2-40B4-BE49-F238E27FC236}">
                <a16:creationId xmlns:a16="http://schemas.microsoft.com/office/drawing/2014/main" id="{7D03817B-D7F9-9C67-5F3F-FA581480421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379534" y="3494384"/>
            <a:ext cx="914400" cy="914400"/>
          </a:xfrm>
          <a:prstGeom prst="rect">
            <a:avLst/>
          </a:prstGeom>
        </p:spPr>
      </p:pic>
      <p:pic>
        <p:nvPicPr>
          <p:cNvPr id="32" name="Graphic 31" descr="Ear with solid fill">
            <a:extLst>
              <a:ext uri="{FF2B5EF4-FFF2-40B4-BE49-F238E27FC236}">
                <a16:creationId xmlns:a16="http://schemas.microsoft.com/office/drawing/2014/main" id="{AB55CA63-F4F8-882F-715D-3F203DE4CA4F}"/>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3641449" y="3559477"/>
            <a:ext cx="914400" cy="914400"/>
          </a:xfrm>
          <a:prstGeom prst="rect">
            <a:avLst/>
          </a:prstGeom>
        </p:spPr>
      </p:pic>
      <p:pic>
        <p:nvPicPr>
          <p:cNvPr id="41" name="Graphic 40" descr="Smiling face with solid fill with solid fill">
            <a:extLst>
              <a:ext uri="{FF2B5EF4-FFF2-40B4-BE49-F238E27FC236}">
                <a16:creationId xmlns:a16="http://schemas.microsoft.com/office/drawing/2014/main" id="{65B3686F-6515-C0B3-21A1-2FA64088E2F8}"/>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6445410" y="3583704"/>
            <a:ext cx="914400" cy="914400"/>
          </a:xfrm>
          <a:prstGeom prst="rect">
            <a:avLst/>
          </a:prstGeom>
        </p:spPr>
      </p:pic>
      <p:pic>
        <p:nvPicPr>
          <p:cNvPr id="45" name="Graphic 44" descr="Polaroid Pictures with solid fill">
            <a:extLst>
              <a:ext uri="{FF2B5EF4-FFF2-40B4-BE49-F238E27FC236}">
                <a16:creationId xmlns:a16="http://schemas.microsoft.com/office/drawing/2014/main" id="{3A415E21-2AB6-D157-3808-D2F88111F526}"/>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9561543" y="3918740"/>
            <a:ext cx="914400" cy="914400"/>
          </a:xfrm>
          <a:prstGeom prst="rect">
            <a:avLst/>
          </a:prstGeom>
        </p:spPr>
      </p:pic>
    </p:spTree>
    <p:extLst>
      <p:ext uri="{BB962C8B-B14F-4D97-AF65-F5344CB8AC3E}">
        <p14:creationId xmlns:p14="http://schemas.microsoft.com/office/powerpoint/2010/main" val="922598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B38C6-F0B4-C6DD-7628-8DF40F4F4FEE}"/>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32E040B3-9ED5-B9C4-F1FB-B57D30E01508}"/>
              </a:ext>
            </a:extLst>
          </p:cNvPr>
          <p:cNvSpPr txBox="1"/>
          <p:nvPr/>
        </p:nvSpPr>
        <p:spPr>
          <a:xfrm>
            <a:off x="330708" y="279857"/>
            <a:ext cx="10300121" cy="707886"/>
          </a:xfrm>
          <a:prstGeom prst="rect">
            <a:avLst/>
          </a:prstGeom>
          <a:noFill/>
        </p:spPr>
        <p:txBody>
          <a:bodyPr wrap="square" lIns="91440" tIns="45720" rIns="91440" bIns="45720" rtlCol="0" anchor="t">
            <a:spAutoFit/>
          </a:bodyPr>
          <a:lstStyle/>
          <a:p>
            <a:pPr algn="ctr"/>
            <a:r>
              <a:rPr lang="en-US" sz="4000" b="1" dirty="0">
                <a:solidFill>
                  <a:srgbClr val="0D0B23"/>
                </a:solidFill>
                <a:latin typeface="Century Gothic"/>
              </a:rPr>
              <a:t>Communication skills are important for…</a:t>
            </a:r>
            <a:endParaRPr lang="en-US" sz="4000" b="1" dirty="0">
              <a:solidFill>
                <a:srgbClr val="0D0B23"/>
              </a:solidFill>
              <a:latin typeface="Century Gothic" panose="020B0502020202020204" pitchFamily="34" charset="0"/>
            </a:endParaRPr>
          </a:p>
        </p:txBody>
      </p:sp>
      <p:pic>
        <p:nvPicPr>
          <p:cNvPr id="16" name="Picture 15" descr="School girls enjoying a science experiment">
            <a:extLst>
              <a:ext uri="{FF2B5EF4-FFF2-40B4-BE49-F238E27FC236}">
                <a16:creationId xmlns:a16="http://schemas.microsoft.com/office/drawing/2014/main" id="{72D5E42D-FDC0-3EF4-DC3E-2B57B47A9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1824" y="4808036"/>
            <a:ext cx="1960347" cy="1306579"/>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Picture 16" descr="Woman comforting friend">
            <a:extLst>
              <a:ext uri="{FF2B5EF4-FFF2-40B4-BE49-F238E27FC236}">
                <a16:creationId xmlns:a16="http://schemas.microsoft.com/office/drawing/2014/main" id="{54B8D642-9189-BB6A-8807-2C9DED6690A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907532" y="3062698"/>
            <a:ext cx="1960347" cy="1306898"/>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TextBox 17">
            <a:extLst>
              <a:ext uri="{FF2B5EF4-FFF2-40B4-BE49-F238E27FC236}">
                <a16:creationId xmlns:a16="http://schemas.microsoft.com/office/drawing/2014/main" id="{D34AE042-5CE2-CC22-5FC9-F8998CDBC860}"/>
              </a:ext>
            </a:extLst>
          </p:cNvPr>
          <p:cNvSpPr txBox="1"/>
          <p:nvPr/>
        </p:nvSpPr>
        <p:spPr>
          <a:xfrm>
            <a:off x="651583" y="2453154"/>
            <a:ext cx="1589567" cy="338554"/>
          </a:xfrm>
          <a:prstGeom prst="rect">
            <a:avLst/>
          </a:prstGeom>
          <a:noFill/>
        </p:spPr>
        <p:txBody>
          <a:bodyPr wrap="square" rtlCol="0">
            <a:spAutoFit/>
          </a:bodyPr>
          <a:lstStyle/>
          <a:p>
            <a:pPr algn="ctr"/>
            <a:r>
              <a:rPr lang="en-GB" sz="1600" b="1" dirty="0">
                <a:solidFill>
                  <a:srgbClr val="0D0B23"/>
                </a:solidFill>
                <a:cs typeface="Arial" panose="020B0604020202020204" pitchFamily="34" charset="0"/>
              </a:rPr>
              <a:t>Reading</a:t>
            </a:r>
            <a:endParaRPr lang="en-GB" b="1" dirty="0">
              <a:solidFill>
                <a:srgbClr val="0D0B23"/>
              </a:solidFill>
              <a:cs typeface="Arial" panose="020B0604020202020204" pitchFamily="34" charset="0"/>
            </a:endParaRPr>
          </a:p>
        </p:txBody>
      </p:sp>
      <p:sp>
        <p:nvSpPr>
          <p:cNvPr id="19" name="TextBox 18">
            <a:extLst>
              <a:ext uri="{FF2B5EF4-FFF2-40B4-BE49-F238E27FC236}">
                <a16:creationId xmlns:a16="http://schemas.microsoft.com/office/drawing/2014/main" id="{B4BFB695-C397-7C86-92D9-BCE5DA2B648B}"/>
              </a:ext>
            </a:extLst>
          </p:cNvPr>
          <p:cNvSpPr txBox="1"/>
          <p:nvPr/>
        </p:nvSpPr>
        <p:spPr>
          <a:xfrm>
            <a:off x="3478384" y="2489655"/>
            <a:ext cx="1442963" cy="338554"/>
          </a:xfrm>
          <a:prstGeom prst="rect">
            <a:avLst/>
          </a:prstGeom>
          <a:noFill/>
        </p:spPr>
        <p:txBody>
          <a:bodyPr wrap="square" rtlCol="0">
            <a:spAutoFit/>
          </a:bodyPr>
          <a:lstStyle/>
          <a:p>
            <a:pPr algn="ctr"/>
            <a:r>
              <a:rPr lang="en-GB" sz="1600" b="1" dirty="0">
                <a:solidFill>
                  <a:srgbClr val="0D0B23"/>
                </a:solidFill>
                <a:cs typeface="Arial" panose="020B0604020202020204" pitchFamily="34" charset="0"/>
              </a:rPr>
              <a:t>Doing maths</a:t>
            </a:r>
          </a:p>
        </p:txBody>
      </p:sp>
      <p:sp>
        <p:nvSpPr>
          <p:cNvPr id="20" name="TextBox 19">
            <a:extLst>
              <a:ext uri="{FF2B5EF4-FFF2-40B4-BE49-F238E27FC236}">
                <a16:creationId xmlns:a16="http://schemas.microsoft.com/office/drawing/2014/main" id="{F04824D6-DD48-2B73-5295-9ABF525AB748}"/>
              </a:ext>
            </a:extLst>
          </p:cNvPr>
          <p:cNvSpPr txBox="1"/>
          <p:nvPr/>
        </p:nvSpPr>
        <p:spPr>
          <a:xfrm>
            <a:off x="5555974" y="4345706"/>
            <a:ext cx="2311905" cy="584775"/>
          </a:xfrm>
          <a:prstGeom prst="rect">
            <a:avLst/>
          </a:prstGeom>
          <a:noFill/>
        </p:spPr>
        <p:txBody>
          <a:bodyPr wrap="square" rtlCol="0">
            <a:spAutoFit/>
          </a:bodyPr>
          <a:lstStyle/>
          <a:p>
            <a:pPr algn="ctr"/>
            <a:r>
              <a:rPr lang="en-GB" sz="1600" b="1" dirty="0">
                <a:solidFill>
                  <a:srgbClr val="0D0B23"/>
                </a:solidFill>
                <a:cs typeface="Arial" panose="020B0604020202020204" pitchFamily="34" charset="0"/>
              </a:rPr>
              <a:t>Talking about how you feel</a:t>
            </a:r>
            <a:endParaRPr lang="en-GB" b="1" dirty="0">
              <a:solidFill>
                <a:srgbClr val="4B2546"/>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8D9A0452-7902-B5D1-401C-0E50FCC70454}"/>
              </a:ext>
            </a:extLst>
          </p:cNvPr>
          <p:cNvSpPr txBox="1"/>
          <p:nvPr/>
        </p:nvSpPr>
        <p:spPr>
          <a:xfrm>
            <a:off x="3354651" y="4402700"/>
            <a:ext cx="1670309" cy="338554"/>
          </a:xfrm>
          <a:prstGeom prst="rect">
            <a:avLst/>
          </a:prstGeom>
          <a:noFill/>
        </p:spPr>
        <p:txBody>
          <a:bodyPr wrap="square" rtlCol="0">
            <a:spAutoFit/>
          </a:bodyPr>
          <a:lstStyle/>
          <a:p>
            <a:pPr algn="ctr"/>
            <a:r>
              <a:rPr lang="en-GB" sz="1600" b="1" dirty="0">
                <a:solidFill>
                  <a:srgbClr val="0D0B23"/>
                </a:solidFill>
                <a:cs typeface="Arial" panose="020B0604020202020204" pitchFamily="34" charset="0"/>
              </a:rPr>
              <a:t>Making friends</a:t>
            </a:r>
          </a:p>
        </p:txBody>
      </p:sp>
      <p:sp>
        <p:nvSpPr>
          <p:cNvPr id="22" name="TextBox 21">
            <a:extLst>
              <a:ext uri="{FF2B5EF4-FFF2-40B4-BE49-F238E27FC236}">
                <a16:creationId xmlns:a16="http://schemas.microsoft.com/office/drawing/2014/main" id="{443E26E6-892D-2BD5-7C9B-C179F81059F3}"/>
              </a:ext>
            </a:extLst>
          </p:cNvPr>
          <p:cNvSpPr txBox="1"/>
          <p:nvPr/>
        </p:nvSpPr>
        <p:spPr>
          <a:xfrm>
            <a:off x="701578" y="6104570"/>
            <a:ext cx="1670308" cy="338554"/>
          </a:xfrm>
          <a:prstGeom prst="rect">
            <a:avLst/>
          </a:prstGeom>
          <a:noFill/>
        </p:spPr>
        <p:txBody>
          <a:bodyPr wrap="square" rtlCol="0">
            <a:spAutoFit/>
          </a:bodyPr>
          <a:lstStyle/>
          <a:p>
            <a:pPr algn="ctr"/>
            <a:r>
              <a:rPr lang="en-GB" sz="1600" b="1" dirty="0">
                <a:solidFill>
                  <a:srgbClr val="0D0B23"/>
                </a:solidFill>
                <a:cs typeface="Arial" panose="020B0604020202020204" pitchFamily="34" charset="0"/>
              </a:rPr>
              <a:t>Learning</a:t>
            </a:r>
          </a:p>
        </p:txBody>
      </p:sp>
      <p:pic>
        <p:nvPicPr>
          <p:cNvPr id="23" name="Picture 22" descr="Child leaning on chair">
            <a:extLst>
              <a:ext uri="{FF2B5EF4-FFF2-40B4-BE49-F238E27FC236}">
                <a16:creationId xmlns:a16="http://schemas.microsoft.com/office/drawing/2014/main" id="{F8FF2C78-6314-4889-C773-C4E07C88D81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532889" y="3055995"/>
            <a:ext cx="1833267" cy="1183303"/>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4" name="TextBox 23">
            <a:extLst>
              <a:ext uri="{FF2B5EF4-FFF2-40B4-BE49-F238E27FC236}">
                <a16:creationId xmlns:a16="http://schemas.microsoft.com/office/drawing/2014/main" id="{3E4A0E4A-3CDE-173E-4539-8CAEDF4AEF71}"/>
              </a:ext>
            </a:extLst>
          </p:cNvPr>
          <p:cNvSpPr txBox="1"/>
          <p:nvPr/>
        </p:nvSpPr>
        <p:spPr>
          <a:xfrm>
            <a:off x="8448834" y="2539376"/>
            <a:ext cx="1715210" cy="307776"/>
          </a:xfrm>
          <a:prstGeom prst="rect">
            <a:avLst/>
          </a:prstGeom>
          <a:noFill/>
        </p:spPr>
        <p:txBody>
          <a:bodyPr wrap="square" rtlCol="0">
            <a:spAutoFit/>
          </a:bodyPr>
          <a:lstStyle/>
          <a:p>
            <a:pPr algn="ctr"/>
            <a:r>
              <a:rPr lang="en-GB" sz="1600" b="1" dirty="0">
                <a:solidFill>
                  <a:srgbClr val="0D0B23"/>
                </a:solidFill>
                <a:cs typeface="Arial" panose="020B0604020202020204" pitchFamily="34" charset="0"/>
              </a:rPr>
              <a:t>Joining in</a:t>
            </a:r>
          </a:p>
        </p:txBody>
      </p:sp>
      <p:pic>
        <p:nvPicPr>
          <p:cNvPr id="25" name="Picture 24" descr="Child in pirate costume">
            <a:extLst>
              <a:ext uri="{FF2B5EF4-FFF2-40B4-BE49-F238E27FC236}">
                <a16:creationId xmlns:a16="http://schemas.microsoft.com/office/drawing/2014/main" id="{CD969429-6166-B0AA-617E-44BF0BDD71F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941159" y="1091914"/>
            <a:ext cx="1927928" cy="1408400"/>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a:extLst>
              <a:ext uri="{FF2B5EF4-FFF2-40B4-BE49-F238E27FC236}">
                <a16:creationId xmlns:a16="http://schemas.microsoft.com/office/drawing/2014/main" id="{967EA381-9908-1DF8-25A3-C142148C0626}"/>
              </a:ext>
            </a:extLst>
          </p:cNvPr>
          <p:cNvSpPr txBox="1"/>
          <p:nvPr/>
        </p:nvSpPr>
        <p:spPr>
          <a:xfrm>
            <a:off x="6126733" y="2515301"/>
            <a:ext cx="1583903" cy="338554"/>
          </a:xfrm>
          <a:prstGeom prst="rect">
            <a:avLst/>
          </a:prstGeom>
          <a:noFill/>
        </p:spPr>
        <p:txBody>
          <a:bodyPr wrap="square" rtlCol="0">
            <a:spAutoFit/>
          </a:bodyPr>
          <a:lstStyle/>
          <a:p>
            <a:pPr algn="ctr"/>
            <a:r>
              <a:rPr lang="en-GB" sz="1600" b="1" dirty="0">
                <a:solidFill>
                  <a:srgbClr val="0D0B23"/>
                </a:solidFill>
                <a:cs typeface="Arial" panose="020B0604020202020204" pitchFamily="34" charset="0"/>
              </a:rPr>
              <a:t>Playing</a:t>
            </a:r>
          </a:p>
        </p:txBody>
      </p:sp>
      <p:sp>
        <p:nvSpPr>
          <p:cNvPr id="27" name="TextBox 26">
            <a:extLst>
              <a:ext uri="{FF2B5EF4-FFF2-40B4-BE49-F238E27FC236}">
                <a16:creationId xmlns:a16="http://schemas.microsoft.com/office/drawing/2014/main" id="{71ADAD3E-CDBC-A088-E35D-D3B5A236A320}"/>
              </a:ext>
            </a:extLst>
          </p:cNvPr>
          <p:cNvSpPr txBox="1"/>
          <p:nvPr/>
        </p:nvSpPr>
        <p:spPr>
          <a:xfrm>
            <a:off x="728904" y="4395199"/>
            <a:ext cx="1589567" cy="338554"/>
          </a:xfrm>
          <a:prstGeom prst="rect">
            <a:avLst/>
          </a:prstGeom>
          <a:noFill/>
        </p:spPr>
        <p:txBody>
          <a:bodyPr wrap="square" rtlCol="0">
            <a:spAutoFit/>
          </a:bodyPr>
          <a:lstStyle/>
          <a:p>
            <a:pPr algn="ctr"/>
            <a:r>
              <a:rPr lang="en-GB" sz="1600" b="1" dirty="0">
                <a:solidFill>
                  <a:srgbClr val="0D0B23"/>
                </a:solidFill>
                <a:cs typeface="Arial" panose="020B0604020202020204" pitchFamily="34" charset="0"/>
              </a:rPr>
              <a:t>Writing</a:t>
            </a:r>
            <a:endParaRPr lang="en-GB" b="1" dirty="0">
              <a:solidFill>
                <a:srgbClr val="0D0B23"/>
              </a:solidFill>
              <a:cs typeface="Arial" panose="020B0604020202020204" pitchFamily="34" charset="0"/>
            </a:endParaRPr>
          </a:p>
        </p:txBody>
      </p:sp>
      <p:pic>
        <p:nvPicPr>
          <p:cNvPr id="31" name="Picture 30" descr="Child sitting on rug at school">
            <a:extLst>
              <a:ext uri="{FF2B5EF4-FFF2-40B4-BE49-F238E27FC236}">
                <a16:creationId xmlns:a16="http://schemas.microsoft.com/office/drawing/2014/main" id="{6D7BBC8C-E91E-0EA6-B9B5-34BF981AFCA2}"/>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413671" y="1105840"/>
            <a:ext cx="2019065" cy="1347314"/>
          </a:xfrm>
          <a:prstGeom prst="rect">
            <a:avLst/>
          </a:prstGeom>
        </p:spPr>
      </p:pic>
      <p:sp>
        <p:nvSpPr>
          <p:cNvPr id="32" name="TextBox 31">
            <a:extLst>
              <a:ext uri="{FF2B5EF4-FFF2-40B4-BE49-F238E27FC236}">
                <a16:creationId xmlns:a16="http://schemas.microsoft.com/office/drawing/2014/main" id="{58300C9C-5F81-AB5A-DEC2-15FDAF3FF039}"/>
              </a:ext>
            </a:extLst>
          </p:cNvPr>
          <p:cNvSpPr txBox="1"/>
          <p:nvPr/>
        </p:nvSpPr>
        <p:spPr>
          <a:xfrm>
            <a:off x="8389265" y="4290200"/>
            <a:ext cx="2111081" cy="584775"/>
          </a:xfrm>
          <a:prstGeom prst="rect">
            <a:avLst/>
          </a:prstGeom>
          <a:noFill/>
        </p:spPr>
        <p:txBody>
          <a:bodyPr wrap="square" rtlCol="0">
            <a:spAutoFit/>
          </a:bodyPr>
          <a:lstStyle/>
          <a:p>
            <a:pPr algn="ctr"/>
            <a:r>
              <a:rPr lang="en-GB" sz="1600" b="1" dirty="0">
                <a:solidFill>
                  <a:srgbClr val="0D0B23"/>
                </a:solidFill>
                <a:cs typeface="Arial" panose="020B0604020202020204" pitchFamily="34" charset="0"/>
              </a:rPr>
              <a:t>Saying what you like and don’t like</a:t>
            </a:r>
          </a:p>
        </p:txBody>
      </p:sp>
      <p:pic>
        <p:nvPicPr>
          <p:cNvPr id="34" name="Picture 33" descr="Multicultural girls hugging">
            <a:extLst>
              <a:ext uri="{FF2B5EF4-FFF2-40B4-BE49-F238E27FC236}">
                <a16:creationId xmlns:a16="http://schemas.microsoft.com/office/drawing/2014/main" id="{696AFE60-3EDD-CA85-515B-72355D8591B5}"/>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207811" y="3034818"/>
            <a:ext cx="1943729" cy="1297109"/>
          </a:xfrm>
          <a:prstGeom prst="rect">
            <a:avLst/>
          </a:prstGeom>
        </p:spPr>
      </p:pic>
      <p:pic>
        <p:nvPicPr>
          <p:cNvPr id="36" name="Picture 35" descr="Children reading a book">
            <a:extLst>
              <a:ext uri="{FF2B5EF4-FFF2-40B4-BE49-F238E27FC236}">
                <a16:creationId xmlns:a16="http://schemas.microsoft.com/office/drawing/2014/main" id="{C1DB6D90-7149-A830-0CE1-FCC4AA1980A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28822" y="1110739"/>
            <a:ext cx="1950875" cy="1300583"/>
          </a:xfrm>
          <a:prstGeom prst="rect">
            <a:avLst/>
          </a:prstGeom>
        </p:spPr>
      </p:pic>
      <p:pic>
        <p:nvPicPr>
          <p:cNvPr id="40" name="Picture 39" descr="Girl solving mathematical addition">
            <a:extLst>
              <a:ext uri="{FF2B5EF4-FFF2-40B4-BE49-F238E27FC236}">
                <a16:creationId xmlns:a16="http://schemas.microsoft.com/office/drawing/2014/main" id="{233A1AF1-569E-3CC6-3DAA-400F213FB0DD}"/>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224429" y="1101308"/>
            <a:ext cx="1950875" cy="1295503"/>
          </a:xfrm>
          <a:prstGeom prst="rect">
            <a:avLst/>
          </a:prstGeom>
        </p:spPr>
      </p:pic>
      <p:pic>
        <p:nvPicPr>
          <p:cNvPr id="42" name="Picture 41" descr="Focused elementary student writing at desk in classroom">
            <a:extLst>
              <a:ext uri="{FF2B5EF4-FFF2-40B4-BE49-F238E27FC236}">
                <a16:creationId xmlns:a16="http://schemas.microsoft.com/office/drawing/2014/main" id="{3A38A757-7F45-31CB-DC1A-800CC2A33C02}"/>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51824" y="3033695"/>
            <a:ext cx="1943729" cy="1295503"/>
          </a:xfrm>
          <a:prstGeom prst="rect">
            <a:avLst/>
          </a:prstGeom>
        </p:spPr>
      </p:pic>
      <p:sp>
        <p:nvSpPr>
          <p:cNvPr id="2" name="Right Triangle 1">
            <a:extLst>
              <a:ext uri="{FF2B5EF4-FFF2-40B4-BE49-F238E27FC236}">
                <a16:creationId xmlns:a16="http://schemas.microsoft.com/office/drawing/2014/main" id="{4EAD4A07-BFB5-8707-3041-17526803E3ED}"/>
              </a:ext>
            </a:extLst>
          </p:cNvPr>
          <p:cNvSpPr/>
          <p:nvPr/>
        </p:nvSpPr>
        <p:spPr>
          <a:xfrm flipH="1">
            <a:off x="-26698" y="4604042"/>
            <a:ext cx="12245395" cy="2286437"/>
          </a:xfrm>
          <a:prstGeom prst="rtTriangle">
            <a:avLst/>
          </a:prstGeom>
          <a:solidFill>
            <a:srgbClr val="0D0B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8D2D5"/>
              </a:solidFill>
            </a:endParaRPr>
          </a:p>
        </p:txBody>
      </p:sp>
      <p:pic>
        <p:nvPicPr>
          <p:cNvPr id="3" name="Picture 2" descr="Graphical user interface, text, application&#10;&#10;Description automatically generated">
            <a:extLst>
              <a:ext uri="{FF2B5EF4-FFF2-40B4-BE49-F238E27FC236}">
                <a16:creationId xmlns:a16="http://schemas.microsoft.com/office/drawing/2014/main" id="{02884CAD-7E95-E9C3-90AB-850C3825285B}"/>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093190" y="5010978"/>
            <a:ext cx="3065967" cy="1687535"/>
          </a:xfrm>
          <a:prstGeom prst="rect">
            <a:avLst/>
          </a:prstGeom>
        </p:spPr>
      </p:pic>
      <p:pic>
        <p:nvPicPr>
          <p:cNvPr id="4" name="Picture 3" descr="A black background with white text&#10;&#10;Description automatically generated">
            <a:extLst>
              <a:ext uri="{FF2B5EF4-FFF2-40B4-BE49-F238E27FC236}">
                <a16:creationId xmlns:a16="http://schemas.microsoft.com/office/drawing/2014/main" id="{B22554BF-28DA-14CC-09E5-9D3B7DD8BB9F}"/>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264338" y="5635372"/>
            <a:ext cx="3065967" cy="907342"/>
          </a:xfrm>
          <a:prstGeom prst="rect">
            <a:avLst/>
          </a:prstGeom>
        </p:spPr>
      </p:pic>
    </p:spTree>
    <p:extLst>
      <p:ext uri="{BB962C8B-B14F-4D97-AF65-F5344CB8AC3E}">
        <p14:creationId xmlns:p14="http://schemas.microsoft.com/office/powerpoint/2010/main" val="264523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B38C6-F0B4-C6DD-7628-8DF40F4F4FEE}"/>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32E040B3-9ED5-B9C4-F1FB-B57D30E01508}"/>
              </a:ext>
            </a:extLst>
          </p:cNvPr>
          <p:cNvSpPr txBox="1"/>
          <p:nvPr/>
        </p:nvSpPr>
        <p:spPr>
          <a:xfrm>
            <a:off x="639855" y="448649"/>
            <a:ext cx="8726786" cy="1323439"/>
          </a:xfrm>
          <a:prstGeom prst="rect">
            <a:avLst/>
          </a:prstGeom>
          <a:noFill/>
        </p:spPr>
        <p:txBody>
          <a:bodyPr wrap="square" lIns="91440" tIns="45720" rIns="91440" bIns="45720" rtlCol="0" anchor="t">
            <a:spAutoFit/>
          </a:bodyPr>
          <a:lstStyle/>
          <a:p>
            <a:r>
              <a:rPr lang="en-US" sz="4000" b="1" dirty="0">
                <a:solidFill>
                  <a:srgbClr val="0D0B23"/>
                </a:solidFill>
                <a:latin typeface="Century Gothic"/>
              </a:rPr>
              <a:t>Some children struggle with talking and understanding words</a:t>
            </a:r>
            <a:endParaRPr lang="en-US" sz="4000" b="1" dirty="0">
              <a:solidFill>
                <a:srgbClr val="0D0B23"/>
              </a:solidFill>
              <a:latin typeface="Century Gothic" panose="020B0502020202020204" pitchFamily="34" charset="0"/>
            </a:endParaRPr>
          </a:p>
        </p:txBody>
      </p:sp>
      <p:sp>
        <p:nvSpPr>
          <p:cNvPr id="2" name="TextBox 1">
            <a:extLst>
              <a:ext uri="{FF2B5EF4-FFF2-40B4-BE49-F238E27FC236}">
                <a16:creationId xmlns:a16="http://schemas.microsoft.com/office/drawing/2014/main" id="{E31965FA-0B36-2C13-06D3-BF0748868F63}"/>
              </a:ext>
            </a:extLst>
          </p:cNvPr>
          <p:cNvSpPr txBox="1"/>
          <p:nvPr/>
        </p:nvSpPr>
        <p:spPr>
          <a:xfrm>
            <a:off x="639855" y="1937373"/>
            <a:ext cx="9686260" cy="4893647"/>
          </a:xfrm>
          <a:prstGeom prst="rect">
            <a:avLst/>
          </a:prstGeom>
          <a:noFill/>
        </p:spPr>
        <p:txBody>
          <a:bodyPr wrap="square" rtlCol="0">
            <a:spAutoFit/>
          </a:bodyPr>
          <a:lstStyle/>
          <a:p>
            <a:r>
              <a:rPr lang="en-US" sz="2400" b="0" i="0" dirty="0">
                <a:solidFill>
                  <a:srgbClr val="242424"/>
                </a:solidFill>
                <a:effectLst/>
              </a:rPr>
              <a:t>This is sometimes called “speech and language challenges”.</a:t>
            </a:r>
          </a:p>
          <a:p>
            <a:endParaRPr lang="en-US" sz="2400" dirty="0">
              <a:solidFill>
                <a:srgbClr val="242424"/>
              </a:solidFill>
            </a:endParaRPr>
          </a:p>
          <a:p>
            <a:r>
              <a:rPr lang="en-US" sz="2400" b="0" i="0" dirty="0">
                <a:solidFill>
                  <a:srgbClr val="242424"/>
                </a:solidFill>
                <a:effectLst/>
              </a:rPr>
              <a:t>These children might find some things hard, like:</a:t>
            </a:r>
          </a:p>
          <a:p>
            <a:pPr marL="342900" indent="-342900">
              <a:buFont typeface="Arial" panose="020B0604020202020204" pitchFamily="34" charset="0"/>
              <a:buChar char="•"/>
            </a:pPr>
            <a:r>
              <a:rPr lang="en-US" sz="2400" dirty="0">
                <a:solidFill>
                  <a:srgbClr val="242424"/>
                </a:solidFill>
              </a:rPr>
              <a:t>Talking</a:t>
            </a:r>
          </a:p>
          <a:p>
            <a:pPr marL="342900" indent="-342900">
              <a:buFont typeface="Arial" panose="020B0604020202020204" pitchFamily="34" charset="0"/>
              <a:buChar char="•"/>
            </a:pPr>
            <a:r>
              <a:rPr lang="en-US" sz="2400" b="0" i="0" dirty="0">
                <a:solidFill>
                  <a:srgbClr val="242424"/>
                </a:solidFill>
                <a:effectLst/>
              </a:rPr>
              <a:t>Listening</a:t>
            </a:r>
          </a:p>
          <a:p>
            <a:pPr marL="342900" indent="-342900">
              <a:buFont typeface="Arial" panose="020B0604020202020204" pitchFamily="34" charset="0"/>
              <a:buChar char="•"/>
            </a:pPr>
            <a:r>
              <a:rPr lang="en-US" sz="2400" dirty="0">
                <a:solidFill>
                  <a:srgbClr val="242424"/>
                </a:solidFill>
              </a:rPr>
              <a:t>Understanding what to do</a:t>
            </a:r>
          </a:p>
          <a:p>
            <a:pPr marL="342900" indent="-342900">
              <a:buFont typeface="Arial" panose="020B0604020202020204" pitchFamily="34" charset="0"/>
              <a:buChar char="•"/>
            </a:pPr>
            <a:r>
              <a:rPr lang="en-US" sz="2400" b="0" i="0" dirty="0">
                <a:solidFill>
                  <a:srgbClr val="242424"/>
                </a:solidFill>
                <a:effectLst/>
              </a:rPr>
              <a:t>Making friends</a:t>
            </a:r>
          </a:p>
          <a:p>
            <a:pPr marL="342900" indent="-342900">
              <a:buFont typeface="Arial" panose="020B0604020202020204" pitchFamily="34" charset="0"/>
              <a:buChar char="•"/>
            </a:pPr>
            <a:r>
              <a:rPr lang="en-US" sz="2400" dirty="0">
                <a:solidFill>
                  <a:srgbClr val="242424"/>
                </a:solidFill>
              </a:rPr>
              <a:t>Saying what they want or need</a:t>
            </a:r>
          </a:p>
          <a:p>
            <a:pPr marL="342900" indent="-342900">
              <a:buFont typeface="Arial" panose="020B0604020202020204" pitchFamily="34" charset="0"/>
              <a:buChar char="•"/>
            </a:pPr>
            <a:r>
              <a:rPr lang="en-US" sz="2400" b="0" i="0" dirty="0">
                <a:solidFill>
                  <a:srgbClr val="242424"/>
                </a:solidFill>
                <a:effectLst/>
              </a:rPr>
              <a:t>Talking about how they feel</a:t>
            </a:r>
          </a:p>
          <a:p>
            <a:pPr marL="342900" indent="-342900">
              <a:buFont typeface="Arial" panose="020B0604020202020204" pitchFamily="34" charset="0"/>
              <a:buChar char="•"/>
            </a:pPr>
            <a:r>
              <a:rPr lang="en-US" sz="2400" dirty="0">
                <a:solidFill>
                  <a:srgbClr val="242424"/>
                </a:solidFill>
              </a:rPr>
              <a:t>Learning at school</a:t>
            </a:r>
          </a:p>
          <a:p>
            <a:pPr marL="342900" indent="-342900">
              <a:buFont typeface="Arial" panose="020B0604020202020204" pitchFamily="34" charset="0"/>
              <a:buChar char="•"/>
            </a:pPr>
            <a:endParaRPr lang="en-US" sz="2400" b="0" i="0" dirty="0">
              <a:solidFill>
                <a:srgbClr val="242424"/>
              </a:solidFill>
              <a:effectLst/>
            </a:endParaRPr>
          </a:p>
          <a:p>
            <a:endParaRPr lang="en-US" sz="2400" b="0" i="0" dirty="0">
              <a:solidFill>
                <a:srgbClr val="242424"/>
              </a:solidFill>
              <a:effectLst/>
            </a:endParaRPr>
          </a:p>
          <a:p>
            <a:endParaRPr lang="en-US" sz="2400" dirty="0">
              <a:solidFill>
                <a:srgbClr val="242424"/>
              </a:solidFill>
            </a:endParaRPr>
          </a:p>
        </p:txBody>
      </p:sp>
      <p:sp>
        <p:nvSpPr>
          <p:cNvPr id="4" name="Right Triangle 3">
            <a:extLst>
              <a:ext uri="{FF2B5EF4-FFF2-40B4-BE49-F238E27FC236}">
                <a16:creationId xmlns:a16="http://schemas.microsoft.com/office/drawing/2014/main" id="{73CF7ECC-D782-1627-8357-107C6493D7EC}"/>
              </a:ext>
            </a:extLst>
          </p:cNvPr>
          <p:cNvSpPr/>
          <p:nvPr/>
        </p:nvSpPr>
        <p:spPr>
          <a:xfrm flipH="1">
            <a:off x="-26698" y="4604042"/>
            <a:ext cx="12245395" cy="2286437"/>
          </a:xfrm>
          <a:prstGeom prst="rtTriangle">
            <a:avLst/>
          </a:prstGeom>
          <a:solidFill>
            <a:srgbClr val="0D0B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8D2D5"/>
              </a:solidFill>
            </a:endParaRPr>
          </a:p>
        </p:txBody>
      </p:sp>
      <p:pic>
        <p:nvPicPr>
          <p:cNvPr id="7" name="Picture 6" descr="Graphical user interface, text, application&#10;&#10;Description automatically generated">
            <a:extLst>
              <a:ext uri="{FF2B5EF4-FFF2-40B4-BE49-F238E27FC236}">
                <a16:creationId xmlns:a16="http://schemas.microsoft.com/office/drawing/2014/main" id="{E8CF74A9-7DB3-6F98-D510-E8DA29CEBD5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093190" y="5010978"/>
            <a:ext cx="3065967" cy="1687535"/>
          </a:xfrm>
          <a:prstGeom prst="rect">
            <a:avLst/>
          </a:prstGeom>
        </p:spPr>
      </p:pic>
      <p:pic>
        <p:nvPicPr>
          <p:cNvPr id="8" name="Picture 7" descr="A black background with white text&#10;&#10;Description automatically generated">
            <a:extLst>
              <a:ext uri="{FF2B5EF4-FFF2-40B4-BE49-F238E27FC236}">
                <a16:creationId xmlns:a16="http://schemas.microsoft.com/office/drawing/2014/main" id="{C647AE89-4796-0565-55EC-ED00DF3B28A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264338" y="5635372"/>
            <a:ext cx="3065967" cy="907342"/>
          </a:xfrm>
          <a:prstGeom prst="rect">
            <a:avLst/>
          </a:prstGeom>
        </p:spPr>
      </p:pic>
    </p:spTree>
    <p:extLst>
      <p:ext uri="{BB962C8B-B14F-4D97-AF65-F5344CB8AC3E}">
        <p14:creationId xmlns:p14="http://schemas.microsoft.com/office/powerpoint/2010/main" val="737436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7E3B30B-3749-69F5-81CC-5ADBEF7F1AFC}"/>
              </a:ext>
            </a:extLst>
          </p:cNvPr>
          <p:cNvSpPr/>
          <p:nvPr/>
        </p:nvSpPr>
        <p:spPr>
          <a:xfrm>
            <a:off x="-36349" y="31"/>
            <a:ext cx="12264697" cy="6875730"/>
          </a:xfrm>
          <a:prstGeom prst="rect">
            <a:avLst/>
          </a:prstGeom>
          <a:solidFill>
            <a:srgbClr val="0D0B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Graphical user interface, text, application&#10;&#10;Description automatically generated">
            <a:extLst>
              <a:ext uri="{FF2B5EF4-FFF2-40B4-BE49-F238E27FC236}">
                <a16:creationId xmlns:a16="http://schemas.microsoft.com/office/drawing/2014/main" id="{4EA0000F-FB0B-CE2A-3819-92713C9A099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093609" y="5188226"/>
            <a:ext cx="3065967" cy="1687535"/>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E998DA51-68FD-E97C-EE83-3DBC14C5072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31246" y="5670952"/>
            <a:ext cx="3065967" cy="907342"/>
          </a:xfrm>
          <a:prstGeom prst="rect">
            <a:avLst/>
          </a:prstGeom>
        </p:spPr>
      </p:pic>
      <p:sp>
        <p:nvSpPr>
          <p:cNvPr id="7" name="TextBox 6">
            <a:extLst>
              <a:ext uri="{FF2B5EF4-FFF2-40B4-BE49-F238E27FC236}">
                <a16:creationId xmlns:a16="http://schemas.microsoft.com/office/drawing/2014/main" id="{CD01D371-55AF-CA06-B0FE-DAA024380453}"/>
              </a:ext>
            </a:extLst>
          </p:cNvPr>
          <p:cNvSpPr txBox="1"/>
          <p:nvPr/>
        </p:nvSpPr>
        <p:spPr>
          <a:xfrm>
            <a:off x="411255" y="275229"/>
            <a:ext cx="8726786" cy="646331"/>
          </a:xfrm>
          <a:prstGeom prst="rect">
            <a:avLst/>
          </a:prstGeom>
          <a:noFill/>
        </p:spPr>
        <p:txBody>
          <a:bodyPr wrap="square" lIns="91440" tIns="45720" rIns="91440" bIns="45720" rtlCol="0" anchor="t">
            <a:spAutoFit/>
          </a:bodyPr>
          <a:lstStyle/>
          <a:p>
            <a:r>
              <a:rPr lang="en-US" sz="3600" b="1" dirty="0">
                <a:solidFill>
                  <a:schemeClr val="bg1"/>
                </a:solidFill>
                <a:latin typeface="Century Gothic"/>
              </a:rPr>
              <a:t>Darcie video</a:t>
            </a:r>
            <a:endParaRPr lang="en-US" sz="3600" b="1" dirty="0">
              <a:solidFill>
                <a:schemeClr val="bg1"/>
              </a:solidFill>
              <a:latin typeface="Century Gothic" panose="020B0502020202020204" pitchFamily="34" charset="0"/>
            </a:endParaRPr>
          </a:p>
        </p:txBody>
      </p:sp>
      <p:pic>
        <p:nvPicPr>
          <p:cNvPr id="2" name="Online Media 1" descr="Darcie's story - a video about Developmental Language Disorder (DLD) #2in30">
            <a:hlinkClick r:id="" action="ppaction://media"/>
            <a:extLst>
              <a:ext uri="{FF2B5EF4-FFF2-40B4-BE49-F238E27FC236}">
                <a16:creationId xmlns:a16="http://schemas.microsoft.com/office/drawing/2014/main" id="{8DABD558-ABA1-71FE-6DDC-3F74A0EE5BBA}"/>
              </a:ext>
            </a:extLst>
          </p:cNvPr>
          <p:cNvPicPr>
            <a:picLocks noRot="1" noChangeAspect="1"/>
          </p:cNvPicPr>
          <p:nvPr>
            <a:videoFile r:link="rId1"/>
          </p:nvPr>
        </p:nvPicPr>
        <p:blipFill>
          <a:blip r:embed="rId6"/>
          <a:stretch>
            <a:fillRect/>
          </a:stretch>
        </p:blipFill>
        <p:spPr>
          <a:xfrm>
            <a:off x="543790" y="940745"/>
            <a:ext cx="8215085" cy="4641524"/>
          </a:xfrm>
          <a:prstGeom prst="rect">
            <a:avLst/>
          </a:prstGeom>
        </p:spPr>
      </p:pic>
      <p:sp>
        <p:nvSpPr>
          <p:cNvPr id="3" name="TextBox 2">
            <a:extLst>
              <a:ext uri="{FF2B5EF4-FFF2-40B4-BE49-F238E27FC236}">
                <a16:creationId xmlns:a16="http://schemas.microsoft.com/office/drawing/2014/main" id="{6D59AF2F-25B4-CF10-86BE-110C5DF6B850}"/>
              </a:ext>
            </a:extLst>
          </p:cNvPr>
          <p:cNvSpPr txBox="1"/>
          <p:nvPr/>
        </p:nvSpPr>
        <p:spPr>
          <a:xfrm>
            <a:off x="3678875" y="463545"/>
            <a:ext cx="9025130" cy="369332"/>
          </a:xfrm>
          <a:prstGeom prst="rect">
            <a:avLst/>
          </a:prstGeom>
          <a:noFill/>
        </p:spPr>
        <p:txBody>
          <a:bodyPr wrap="square" rtlCol="0">
            <a:spAutoFit/>
          </a:bodyPr>
          <a:lstStyle/>
          <a:p>
            <a:r>
              <a:rPr lang="en-US" b="1" dirty="0">
                <a:solidFill>
                  <a:schemeClr val="bg1"/>
                </a:solidFill>
              </a:rPr>
              <a:t>https://www.youtube.com/watch?v=38ur_bxJJG4</a:t>
            </a:r>
          </a:p>
        </p:txBody>
      </p:sp>
    </p:spTree>
    <p:extLst>
      <p:ext uri="{BB962C8B-B14F-4D97-AF65-F5344CB8AC3E}">
        <p14:creationId xmlns:p14="http://schemas.microsoft.com/office/powerpoint/2010/main" val="33024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B38C6-F0B4-C6DD-7628-8DF40F4F4FE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C7B516D-B089-167D-F64C-AC469CF5D06D}"/>
              </a:ext>
            </a:extLst>
          </p:cNvPr>
          <p:cNvSpPr/>
          <p:nvPr/>
        </p:nvSpPr>
        <p:spPr>
          <a:xfrm>
            <a:off x="-72698" y="-44710"/>
            <a:ext cx="12264697" cy="6875730"/>
          </a:xfrm>
          <a:prstGeom prst="rect">
            <a:avLst/>
          </a:prstGeom>
          <a:solidFill>
            <a:srgbClr val="0D0B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32E040B3-9ED5-B9C4-F1FB-B57D30E01508}"/>
              </a:ext>
            </a:extLst>
          </p:cNvPr>
          <p:cNvSpPr txBox="1"/>
          <p:nvPr/>
        </p:nvSpPr>
        <p:spPr>
          <a:xfrm>
            <a:off x="463370" y="740007"/>
            <a:ext cx="7010092" cy="1938992"/>
          </a:xfrm>
          <a:prstGeom prst="rect">
            <a:avLst/>
          </a:prstGeom>
          <a:noFill/>
        </p:spPr>
        <p:txBody>
          <a:bodyPr wrap="square" lIns="91440" tIns="45720" rIns="91440" bIns="45720" rtlCol="0" anchor="t">
            <a:spAutoFit/>
          </a:bodyPr>
          <a:lstStyle/>
          <a:p>
            <a:r>
              <a:rPr lang="en-US" sz="4000" b="1" dirty="0">
                <a:solidFill>
                  <a:srgbClr val="38D2D5"/>
                </a:solidFill>
                <a:latin typeface="Century Gothic"/>
              </a:rPr>
              <a:t>We are helping children who struggle with talking and understanding words</a:t>
            </a:r>
          </a:p>
        </p:txBody>
      </p:sp>
      <p:pic>
        <p:nvPicPr>
          <p:cNvPr id="14" name="Picture 13" descr="Graphical user interface, text, application&#10;&#10;Description automatically generated">
            <a:extLst>
              <a:ext uri="{FF2B5EF4-FFF2-40B4-BE49-F238E27FC236}">
                <a16:creationId xmlns:a16="http://schemas.microsoft.com/office/drawing/2014/main" id="{5C75A42B-7D11-D803-7966-ABA666AE2B1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9220" y="4955680"/>
            <a:ext cx="3065967" cy="1687535"/>
          </a:xfrm>
          <a:prstGeom prst="rect">
            <a:avLst/>
          </a:prstGeom>
        </p:spPr>
      </p:pic>
      <p:pic>
        <p:nvPicPr>
          <p:cNvPr id="15" name="Picture 14" descr="A black background with white text&#10;&#10;Description automatically generated">
            <a:extLst>
              <a:ext uri="{FF2B5EF4-FFF2-40B4-BE49-F238E27FC236}">
                <a16:creationId xmlns:a16="http://schemas.microsoft.com/office/drawing/2014/main" id="{37817663-FCE2-9D0C-5755-E7741CDC970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170805" y="5438406"/>
            <a:ext cx="3065967" cy="907342"/>
          </a:xfrm>
          <a:prstGeom prst="rect">
            <a:avLst/>
          </a:prstGeom>
        </p:spPr>
      </p:pic>
      <p:pic>
        <p:nvPicPr>
          <p:cNvPr id="18" name="Picture 17" descr="A blue triangle with a pink heart and a black background&#10;&#10;Description automatically generated">
            <a:extLst>
              <a:ext uri="{FF2B5EF4-FFF2-40B4-BE49-F238E27FC236}">
                <a16:creationId xmlns:a16="http://schemas.microsoft.com/office/drawing/2014/main" id="{AF51A51A-C101-890D-2DC9-37433D05119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020364" y="3044111"/>
            <a:ext cx="3453553" cy="3301637"/>
          </a:xfrm>
          <a:prstGeom prst="rect">
            <a:avLst/>
          </a:prstGeom>
        </p:spPr>
      </p:pic>
      <p:sp>
        <p:nvSpPr>
          <p:cNvPr id="16" name="Right Triangle 15">
            <a:extLst>
              <a:ext uri="{FF2B5EF4-FFF2-40B4-BE49-F238E27FC236}">
                <a16:creationId xmlns:a16="http://schemas.microsoft.com/office/drawing/2014/main" id="{B3428980-FFB2-2E0C-E33E-9D6028C98160}"/>
              </a:ext>
            </a:extLst>
          </p:cNvPr>
          <p:cNvSpPr/>
          <p:nvPr/>
        </p:nvSpPr>
        <p:spPr>
          <a:xfrm flipH="1">
            <a:off x="0" y="5833495"/>
            <a:ext cx="12192000" cy="102450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ign with white text&#10;&#10;Description automatically generated">
            <a:extLst>
              <a:ext uri="{FF2B5EF4-FFF2-40B4-BE49-F238E27FC236}">
                <a16:creationId xmlns:a16="http://schemas.microsoft.com/office/drawing/2014/main" id="{AB34593C-AD2B-3C75-8023-11C98C525E30}"/>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93530" y="3135216"/>
            <a:ext cx="2830396" cy="880343"/>
          </a:xfrm>
          <a:prstGeom prst="rect">
            <a:avLst/>
          </a:prstGeom>
        </p:spPr>
      </p:pic>
      <p:cxnSp>
        <p:nvCxnSpPr>
          <p:cNvPr id="4" name="Straight Arrow Connector 3">
            <a:extLst>
              <a:ext uri="{FF2B5EF4-FFF2-40B4-BE49-F238E27FC236}">
                <a16:creationId xmlns:a16="http://schemas.microsoft.com/office/drawing/2014/main" id="{96B407E6-2BB8-3E9D-08BD-46A66647F474}"/>
              </a:ext>
            </a:extLst>
          </p:cNvPr>
          <p:cNvCxnSpPr>
            <a:cxnSpLocks/>
          </p:cNvCxnSpPr>
          <p:nvPr/>
        </p:nvCxnSpPr>
        <p:spPr>
          <a:xfrm>
            <a:off x="3196660" y="3575387"/>
            <a:ext cx="56644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EACEAB2-5979-A755-4C89-6FD4FAA83898}"/>
              </a:ext>
            </a:extLst>
          </p:cNvPr>
          <p:cNvSpPr txBox="1"/>
          <p:nvPr/>
        </p:nvSpPr>
        <p:spPr>
          <a:xfrm>
            <a:off x="3851324" y="3074088"/>
            <a:ext cx="3777244" cy="1200329"/>
          </a:xfrm>
          <a:prstGeom prst="rect">
            <a:avLst/>
          </a:prstGeom>
          <a:noFill/>
        </p:spPr>
        <p:txBody>
          <a:bodyPr wrap="square" rtlCol="0">
            <a:spAutoFit/>
          </a:bodyPr>
          <a:lstStyle/>
          <a:p>
            <a:r>
              <a:rPr lang="en-US" sz="2400" b="0" i="0" dirty="0">
                <a:solidFill>
                  <a:schemeClr val="bg1"/>
                </a:solidFill>
                <a:effectLst/>
              </a:rPr>
              <a:t>Children who struggle with talking and understanding words</a:t>
            </a:r>
          </a:p>
        </p:txBody>
      </p:sp>
    </p:spTree>
    <p:extLst>
      <p:ext uri="{BB962C8B-B14F-4D97-AF65-F5344CB8AC3E}">
        <p14:creationId xmlns:p14="http://schemas.microsoft.com/office/powerpoint/2010/main" val="4291885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C70A62B3349D4D8BF5B458F5FD11AA" ma:contentTypeVersion="15" ma:contentTypeDescription="Create a new document." ma:contentTypeScope="" ma:versionID="cbdcdecb9afab9e9be9cd0a5b5702e37">
  <xsd:schema xmlns:xsd="http://www.w3.org/2001/XMLSchema" xmlns:xs="http://www.w3.org/2001/XMLSchema" xmlns:p="http://schemas.microsoft.com/office/2006/metadata/properties" xmlns:ns2="336c6582-3a8f-418d-922a-6d3b5fe47125" xmlns:ns3="554c7b0b-cc8f-4952-a7d6-4c47c29d2c22" targetNamespace="http://schemas.microsoft.com/office/2006/metadata/properties" ma:root="true" ma:fieldsID="e5c70ea7d8136f3f5a68bdfee24af9fe" ns2:_="" ns3:_="">
    <xsd:import namespace="336c6582-3a8f-418d-922a-6d3b5fe47125"/>
    <xsd:import namespace="554c7b0b-cc8f-4952-a7d6-4c47c29d2c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6c6582-3a8f-418d-922a-6d3b5fe471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120e711-364d-4e63-9c4e-7f10d138a8ae"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4c7b0b-cc8f-4952-a7d6-4c47c29d2c22"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52648b8f-bdc9-4e52-b990-d022ad52eee3}" ma:internalName="TaxCatchAll" ma:showField="CatchAllData" ma:web="554c7b0b-cc8f-4952-a7d6-4c47c29d2c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36c6582-3a8f-418d-922a-6d3b5fe47125">
      <Terms xmlns="http://schemas.microsoft.com/office/infopath/2007/PartnerControls"/>
    </lcf76f155ced4ddcb4097134ff3c332f>
    <TaxCatchAll xmlns="554c7b0b-cc8f-4952-a7d6-4c47c29d2c2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2A140C-DA41-4CA6-8B7C-8E655A6AB0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6c6582-3a8f-418d-922a-6d3b5fe47125"/>
    <ds:schemaRef ds:uri="554c7b0b-cc8f-4952-a7d6-4c47c29d2c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0B0A3D-727A-4580-9C49-9A75A23EFDF7}">
  <ds:schemaRefs>
    <ds:schemaRef ds:uri="http://schemas.microsoft.com/office/2006/metadata/properties"/>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infopath/2007/PartnerControls"/>
    <ds:schemaRef ds:uri="http://purl.org/dc/terms/"/>
    <ds:schemaRef ds:uri="81c0238a-74d0-496b-8c2f-87de02693156"/>
    <ds:schemaRef ds:uri="dc50dd10-2892-4672-b80f-38dddae187e7"/>
    <ds:schemaRef ds:uri="http://purl.org/dc/dcmitype/"/>
    <ds:schemaRef ds:uri="336c6582-3a8f-418d-922a-6d3b5fe47125"/>
    <ds:schemaRef ds:uri="554c7b0b-cc8f-4952-a7d6-4c47c29d2c22"/>
  </ds:schemaRefs>
</ds:datastoreItem>
</file>

<file path=customXml/itemProps3.xml><?xml version="1.0" encoding="utf-8"?>
<ds:datastoreItem xmlns:ds="http://schemas.openxmlformats.org/officeDocument/2006/customXml" ds:itemID="{3184F0F9-BC03-4887-A961-A96096495B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0</TotalTime>
  <Words>619</Words>
  <Application>Microsoft Office PowerPoint</Application>
  <PresentationFormat>Widescreen</PresentationFormat>
  <Paragraphs>98</Paragraphs>
  <Slides>12</Slides>
  <Notes>12</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Georgia</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Upstill</dc:creator>
  <cp:lastModifiedBy>Natasha Stephenson</cp:lastModifiedBy>
  <cp:revision>10</cp:revision>
  <dcterms:created xsi:type="dcterms:W3CDTF">2022-08-15T11:09:25Z</dcterms:created>
  <dcterms:modified xsi:type="dcterms:W3CDTF">2024-07-09T11:04:22Z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0x010100DBC70A62B3349D4D8BF5B458F5FD11AA</vt:lpwstr>
  </property>
  <property fmtid="{D5CDD505-2E9C-101B-9397-08002B2CF9AE}" pid="3" name="MediaServiceImageTags">
    <vt:lpwstr/>
  </property>
</Properties>
</file>