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145705889" r:id="rId5"/>
    <p:sldId id="2145705890" r:id="rId6"/>
    <p:sldId id="278" r:id="rId7"/>
    <p:sldId id="304" r:id="rId8"/>
    <p:sldId id="350" r:id="rId9"/>
    <p:sldId id="351" r:id="rId10"/>
    <p:sldId id="279" r:id="rId11"/>
    <p:sldId id="2145705888" r:id="rId12"/>
    <p:sldId id="410" r:id="rId13"/>
    <p:sldId id="2145705891" r:id="rId14"/>
    <p:sldId id="2145705893" r:id="rId15"/>
    <p:sldId id="21457058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7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B17F28-CE7E-536C-DFFE-80AB7DD93855}" name="Amy Loxley" initials="AL" userId="S::amy.loxley@speechandlanguage.org.uk::7c937748-ed57-418b-91fa-0fbb0694b734" providerId="AD"/>
  <p188:author id="{E6CF21F9-BB9D-8622-C700-BA74BDC52127}" name="Clare Gilbert-Smith" initials="CG" userId="S::clare.gilbert-smith@speechandlanguage.org.uk::088bc2a1-d6dd-477a-b232-72a3adb7a7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D2D5"/>
    <a:srgbClr val="0D0B23"/>
    <a:srgbClr val="E28DC9"/>
    <a:srgbClr val="FFED00"/>
    <a:srgbClr val="DCDCDC"/>
    <a:srgbClr val="E13A4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E0222E-8494-436F-9245-16AF5D231859}" v="1" dt="2024-07-09T08:50:49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4"/>
    <p:restoredTop sz="74829" autoAdjust="0"/>
  </p:normalViewPr>
  <p:slideViewPr>
    <p:cSldViewPr snapToGrid="0">
      <p:cViewPr varScale="1">
        <p:scale>
          <a:sx n="62" d="100"/>
          <a:sy n="62" d="100"/>
        </p:scale>
        <p:origin x="1421" y="62"/>
      </p:cViewPr>
      <p:guideLst>
        <p:guide orient="horz" pos="2115"/>
        <p:guide pos="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Loxley" userId="7c937748-ed57-418b-91fa-0fbb0694b734" providerId="ADAL" clId="{6F42CD95-94C2-42AB-B501-B603E58EDEAE}"/>
    <pc:docChg chg="undo redo custSel addSld delSld modSld">
      <pc:chgData name="Amy Loxley" userId="7c937748-ed57-418b-91fa-0fbb0694b734" providerId="ADAL" clId="{6F42CD95-94C2-42AB-B501-B603E58EDEAE}" dt="2024-06-14T11:45:48.972" v="2805" actId="47"/>
      <pc:docMkLst>
        <pc:docMk/>
      </pc:docMkLst>
      <pc:sldChg chg="modNotesTx">
        <pc:chgData name="Amy Loxley" userId="7c937748-ed57-418b-91fa-0fbb0694b734" providerId="ADAL" clId="{6F42CD95-94C2-42AB-B501-B603E58EDEAE}" dt="2024-06-14T08:41:06.818" v="142" actId="20577"/>
        <pc:sldMkLst>
          <pc:docMk/>
          <pc:sldMk cId="3824190320" sldId="256"/>
        </pc:sldMkLst>
      </pc:sldChg>
      <pc:sldChg chg="modSp add del mod setBg modNotesTx">
        <pc:chgData name="Amy Loxley" userId="7c937748-ed57-418b-91fa-0fbb0694b734" providerId="ADAL" clId="{6F42CD95-94C2-42AB-B501-B603E58EDEAE}" dt="2024-06-14T11:41:52.459" v="2350" actId="20577"/>
        <pc:sldMkLst>
          <pc:docMk/>
          <pc:sldMk cId="3039229347" sldId="278"/>
        </pc:sldMkLst>
        <pc:spChg chg="mod">
          <ac:chgData name="Amy Loxley" userId="7c937748-ed57-418b-91fa-0fbb0694b734" providerId="ADAL" clId="{6F42CD95-94C2-42AB-B501-B603E58EDEAE}" dt="2024-06-14T08:53:06.298" v="271" actId="20577"/>
          <ac:spMkLst>
            <pc:docMk/>
            <pc:sldMk cId="3039229347" sldId="278"/>
            <ac:spMk id="5" creationId="{6555D61E-D593-62A1-1E23-26D22F2F4807}"/>
          </ac:spMkLst>
        </pc:spChg>
        <pc:spChg chg="mod">
          <ac:chgData name="Amy Loxley" userId="7c937748-ed57-418b-91fa-0fbb0694b734" providerId="ADAL" clId="{6F42CD95-94C2-42AB-B501-B603E58EDEAE}" dt="2024-06-14T08:52:58.509" v="268" actId="20577"/>
          <ac:spMkLst>
            <pc:docMk/>
            <pc:sldMk cId="3039229347" sldId="278"/>
            <ac:spMk id="8" creationId="{5AD2B86F-296D-062B-E528-E4C51ADF24CF}"/>
          </ac:spMkLst>
        </pc:spChg>
      </pc:sldChg>
      <pc:sldChg chg="add del modNotesTx">
        <pc:chgData name="Amy Loxley" userId="7c937748-ed57-418b-91fa-0fbb0694b734" providerId="ADAL" clId="{6F42CD95-94C2-42AB-B501-B603E58EDEAE}" dt="2024-06-14T11:44:52.131" v="2800" actId="20577"/>
        <pc:sldMkLst>
          <pc:docMk/>
          <pc:sldMk cId="1254333864" sldId="279"/>
        </pc:sldMkLst>
      </pc:sldChg>
      <pc:sldChg chg="del modNotesTx">
        <pc:chgData name="Amy Loxley" userId="7c937748-ed57-418b-91fa-0fbb0694b734" providerId="ADAL" clId="{6F42CD95-94C2-42AB-B501-B603E58EDEAE}" dt="2024-06-14T08:41:42.487" v="199" actId="47"/>
        <pc:sldMkLst>
          <pc:docMk/>
          <pc:sldMk cId="2648378832" sldId="288"/>
        </pc:sldMkLst>
      </pc:sldChg>
      <pc:sldChg chg="add del">
        <pc:chgData name="Amy Loxley" userId="7c937748-ed57-418b-91fa-0fbb0694b734" providerId="ADAL" clId="{6F42CD95-94C2-42AB-B501-B603E58EDEAE}" dt="2024-06-14T11:45:47.196" v="2803" actId="47"/>
        <pc:sldMkLst>
          <pc:docMk/>
          <pc:sldMk cId="595295869" sldId="293"/>
        </pc:sldMkLst>
      </pc:sldChg>
      <pc:sldChg chg="add del setBg modNotesTx">
        <pc:chgData name="Amy Loxley" userId="7c937748-ed57-418b-91fa-0fbb0694b734" providerId="ADAL" clId="{6F42CD95-94C2-42AB-B501-B603E58EDEAE}" dt="2024-06-14T11:42:32.793" v="2452" actId="20577"/>
        <pc:sldMkLst>
          <pc:docMk/>
          <pc:sldMk cId="3199040390" sldId="304"/>
        </pc:sldMkLst>
      </pc:sldChg>
      <pc:sldChg chg="add del">
        <pc:chgData name="Amy Loxley" userId="7c937748-ed57-418b-91fa-0fbb0694b734" providerId="ADAL" clId="{6F42CD95-94C2-42AB-B501-B603E58EDEAE}" dt="2024-06-14T11:45:48.124" v="2804" actId="47"/>
        <pc:sldMkLst>
          <pc:docMk/>
          <pc:sldMk cId="2445219747" sldId="311"/>
        </pc:sldMkLst>
      </pc:sldChg>
      <pc:sldChg chg="add del modNotesTx">
        <pc:chgData name="Amy Loxley" userId="7c937748-ed57-418b-91fa-0fbb0694b734" providerId="ADAL" clId="{6F42CD95-94C2-42AB-B501-B603E58EDEAE}" dt="2024-06-14T11:43:23.757" v="2641" actId="20577"/>
        <pc:sldMkLst>
          <pc:docMk/>
          <pc:sldMk cId="922598452" sldId="350"/>
        </pc:sldMkLst>
      </pc:sldChg>
      <pc:sldChg chg="add del modNotesTx">
        <pc:chgData name="Amy Loxley" userId="7c937748-ed57-418b-91fa-0fbb0694b734" providerId="ADAL" clId="{6F42CD95-94C2-42AB-B501-B603E58EDEAE}" dt="2024-06-14T11:44:47.999" v="2799" actId="5793"/>
        <pc:sldMkLst>
          <pc:docMk/>
          <pc:sldMk cId="3474868400" sldId="351"/>
        </pc:sldMkLst>
      </pc:sldChg>
      <pc:sldChg chg="add del">
        <pc:chgData name="Amy Loxley" userId="7c937748-ed57-418b-91fa-0fbb0694b734" providerId="ADAL" clId="{6F42CD95-94C2-42AB-B501-B603E58EDEAE}" dt="2024-06-14T11:45:46.566" v="2802" actId="47"/>
        <pc:sldMkLst>
          <pc:docMk/>
          <pc:sldMk cId="3585198922" sldId="355"/>
        </pc:sldMkLst>
      </pc:sldChg>
      <pc:sldChg chg="add del">
        <pc:chgData name="Amy Loxley" userId="7c937748-ed57-418b-91fa-0fbb0694b734" providerId="ADAL" clId="{6F42CD95-94C2-42AB-B501-B603E58EDEAE}" dt="2024-06-14T11:45:48.972" v="2805" actId="47"/>
        <pc:sldMkLst>
          <pc:docMk/>
          <pc:sldMk cId="758157855" sldId="356"/>
        </pc:sldMkLst>
      </pc:sldChg>
      <pc:sldChg chg="del">
        <pc:chgData name="Amy Loxley" userId="7c937748-ed57-418b-91fa-0fbb0694b734" providerId="ADAL" clId="{6F42CD95-94C2-42AB-B501-B603E58EDEAE}" dt="2024-06-14T09:07:14.778" v="675" actId="47"/>
        <pc:sldMkLst>
          <pc:docMk/>
          <pc:sldMk cId="406009389" sldId="392"/>
        </pc:sldMkLst>
      </pc:sldChg>
      <pc:sldChg chg="modNotesTx">
        <pc:chgData name="Amy Loxley" userId="7c937748-ed57-418b-91fa-0fbb0694b734" providerId="ADAL" clId="{6F42CD95-94C2-42AB-B501-B603E58EDEAE}" dt="2024-06-14T09:17:12.937" v="1025" actId="6549"/>
        <pc:sldMkLst>
          <pc:docMk/>
          <pc:sldMk cId="2500464265" sldId="400"/>
        </pc:sldMkLst>
      </pc:sldChg>
      <pc:sldChg chg="addSp modSp mod modNotesTx">
        <pc:chgData name="Amy Loxley" userId="7c937748-ed57-418b-91fa-0fbb0694b734" providerId="ADAL" clId="{6F42CD95-94C2-42AB-B501-B603E58EDEAE}" dt="2024-06-14T11:41:19.978" v="2157" actId="1076"/>
        <pc:sldMkLst>
          <pc:docMk/>
          <pc:sldMk cId="4204964990" sldId="403"/>
        </pc:sldMkLst>
        <pc:spChg chg="mod">
          <ac:chgData name="Amy Loxley" userId="7c937748-ed57-418b-91fa-0fbb0694b734" providerId="ADAL" clId="{6F42CD95-94C2-42AB-B501-B603E58EDEAE}" dt="2024-06-14T11:41:19.978" v="2157" actId="1076"/>
          <ac:spMkLst>
            <pc:docMk/>
            <pc:sldMk cId="4204964990" sldId="403"/>
            <ac:spMk id="2" creationId="{8915137C-9D0D-ACEF-E793-158F17E00EAF}"/>
          </ac:spMkLst>
        </pc:spChg>
        <pc:spChg chg="add">
          <ac:chgData name="Amy Loxley" userId="7c937748-ed57-418b-91fa-0fbb0694b734" providerId="ADAL" clId="{6F42CD95-94C2-42AB-B501-B603E58EDEAE}" dt="2024-06-14T08:52:03.325" v="234"/>
          <ac:spMkLst>
            <pc:docMk/>
            <pc:sldMk cId="4204964990" sldId="403"/>
            <ac:spMk id="3" creationId="{E0613EEA-5299-73F5-AF71-100B453A1C88}"/>
          </ac:spMkLst>
        </pc:spChg>
        <pc:spChg chg="add">
          <ac:chgData name="Amy Loxley" userId="7c937748-ed57-418b-91fa-0fbb0694b734" providerId="ADAL" clId="{6F42CD95-94C2-42AB-B501-B603E58EDEAE}" dt="2024-06-14T08:52:03.325" v="234"/>
          <ac:spMkLst>
            <pc:docMk/>
            <pc:sldMk cId="4204964990" sldId="403"/>
            <ac:spMk id="6" creationId="{E1B67FE9-AFD9-CE0D-03A8-DBCDEF672F50}"/>
          </ac:spMkLst>
        </pc:spChg>
        <pc:picChg chg="add">
          <ac:chgData name="Amy Loxley" userId="7c937748-ed57-418b-91fa-0fbb0694b734" providerId="ADAL" clId="{6F42CD95-94C2-42AB-B501-B603E58EDEAE}" dt="2024-06-14T08:52:03.325" v="234"/>
          <ac:picMkLst>
            <pc:docMk/>
            <pc:sldMk cId="4204964990" sldId="403"/>
            <ac:picMk id="1025" creationId="{07229102-0D60-7A87-41F1-361652E8CAB4}"/>
          </ac:picMkLst>
        </pc:picChg>
      </pc:sldChg>
      <pc:sldChg chg="add del">
        <pc:chgData name="Amy Loxley" userId="7c937748-ed57-418b-91fa-0fbb0694b734" providerId="ADAL" clId="{6F42CD95-94C2-42AB-B501-B603E58EDEAE}" dt="2024-06-14T09:05:40.606" v="278" actId="47"/>
        <pc:sldMkLst>
          <pc:docMk/>
          <pc:sldMk cId="737436856" sldId="405"/>
        </pc:sldMkLst>
      </pc:sldChg>
      <pc:sldChg chg="del">
        <pc:chgData name="Amy Loxley" userId="7c937748-ed57-418b-91fa-0fbb0694b734" providerId="ADAL" clId="{6F42CD95-94C2-42AB-B501-B603E58EDEAE}" dt="2024-06-14T08:47:15.803" v="232" actId="47"/>
        <pc:sldMkLst>
          <pc:docMk/>
          <pc:sldMk cId="3149240021" sldId="406"/>
        </pc:sldMkLst>
      </pc:sldChg>
      <pc:sldChg chg="del">
        <pc:chgData name="Amy Loxley" userId="7c937748-ed57-418b-91fa-0fbb0694b734" providerId="ADAL" clId="{6F42CD95-94C2-42AB-B501-B603E58EDEAE}" dt="2024-06-14T08:47:18.121" v="233" actId="47"/>
        <pc:sldMkLst>
          <pc:docMk/>
          <pc:sldMk cId="3690833830" sldId="407"/>
        </pc:sldMkLst>
      </pc:sldChg>
      <pc:sldChg chg="del">
        <pc:chgData name="Amy Loxley" userId="7c937748-ed57-418b-91fa-0fbb0694b734" providerId="ADAL" clId="{6F42CD95-94C2-42AB-B501-B603E58EDEAE}" dt="2024-06-14T09:04:39.004" v="272" actId="47"/>
        <pc:sldMkLst>
          <pc:docMk/>
          <pc:sldMk cId="264523089" sldId="408"/>
        </pc:sldMkLst>
      </pc:sldChg>
      <pc:sldChg chg="modSp mod modNotesTx">
        <pc:chgData name="Amy Loxley" userId="7c937748-ed57-418b-91fa-0fbb0694b734" providerId="ADAL" clId="{6F42CD95-94C2-42AB-B501-B603E58EDEAE}" dt="2024-06-14T09:07:07.287" v="674" actId="20577"/>
        <pc:sldMkLst>
          <pc:docMk/>
          <pc:sldMk cId="3864980728" sldId="410"/>
        </pc:sldMkLst>
        <pc:spChg chg="mod">
          <ac:chgData name="Amy Loxley" userId="7c937748-ed57-418b-91fa-0fbb0694b734" providerId="ADAL" clId="{6F42CD95-94C2-42AB-B501-B603E58EDEAE}" dt="2024-06-14T09:06:22.130" v="388" actId="6549"/>
          <ac:spMkLst>
            <pc:docMk/>
            <pc:sldMk cId="3864980728" sldId="410"/>
            <ac:spMk id="5" creationId="{32E040B3-9ED5-B9C4-F1FB-B57D30E01508}"/>
          </ac:spMkLst>
        </pc:spChg>
      </pc:sldChg>
      <pc:sldChg chg="addSp modSp mod">
        <pc:chgData name="Amy Loxley" userId="7c937748-ed57-418b-91fa-0fbb0694b734" providerId="ADAL" clId="{6F42CD95-94C2-42AB-B501-B603E58EDEAE}" dt="2024-06-14T11:39:02.040" v="1951" actId="14100"/>
        <pc:sldMkLst>
          <pc:docMk/>
          <pc:sldMk cId="2225453492" sldId="411"/>
        </pc:sldMkLst>
        <pc:spChg chg="mod">
          <ac:chgData name="Amy Loxley" userId="7c937748-ed57-418b-91fa-0fbb0694b734" providerId="ADAL" clId="{6F42CD95-94C2-42AB-B501-B603E58EDEAE}" dt="2024-06-14T11:22:37.200" v="1366" actId="20577"/>
          <ac:spMkLst>
            <pc:docMk/>
            <pc:sldMk cId="2225453492" sldId="411"/>
            <ac:spMk id="2" creationId="{409237FC-F539-5C96-184C-62AC5B50D1EB}"/>
          </ac:spMkLst>
        </pc:spChg>
        <pc:spChg chg="mod">
          <ac:chgData name="Amy Loxley" userId="7c937748-ed57-418b-91fa-0fbb0694b734" providerId="ADAL" clId="{6F42CD95-94C2-42AB-B501-B603E58EDEAE}" dt="2024-06-14T11:39:02.040" v="1951" actId="14100"/>
          <ac:spMkLst>
            <pc:docMk/>
            <pc:sldMk cId="2225453492" sldId="411"/>
            <ac:spMk id="3" creationId="{9E7A2810-4F15-2A02-1D9B-A3C897E2CF4B}"/>
          </ac:spMkLst>
        </pc:spChg>
        <pc:picChg chg="add mod">
          <ac:chgData name="Amy Loxley" userId="7c937748-ed57-418b-91fa-0fbb0694b734" providerId="ADAL" clId="{6F42CD95-94C2-42AB-B501-B603E58EDEAE}" dt="2024-06-14T11:38:56.809" v="1949" actId="14100"/>
          <ac:picMkLst>
            <pc:docMk/>
            <pc:sldMk cId="2225453492" sldId="411"/>
            <ac:picMk id="5" creationId="{67335BCE-EC73-F9F1-24F9-92D8DD4897D0}"/>
          </ac:picMkLst>
        </pc:picChg>
      </pc:sldChg>
      <pc:sldChg chg="new del">
        <pc:chgData name="Amy Loxley" userId="7c937748-ed57-418b-91fa-0fbb0694b734" providerId="ADAL" clId="{6F42CD95-94C2-42AB-B501-B603E58EDEAE}" dt="2024-06-14T09:35:54.464" v="1027" actId="680"/>
        <pc:sldMkLst>
          <pc:docMk/>
          <pc:sldMk cId="8092888" sldId="412"/>
        </pc:sldMkLst>
      </pc:sldChg>
      <pc:sldChg chg="addSp delSp modSp add mod modNotesTx">
        <pc:chgData name="Amy Loxley" userId="7c937748-ed57-418b-91fa-0fbb0694b734" providerId="ADAL" clId="{6F42CD95-94C2-42AB-B501-B603E58EDEAE}" dt="2024-06-14T11:21:54.664" v="1341" actId="20577"/>
        <pc:sldMkLst>
          <pc:docMk/>
          <pc:sldMk cId="3707616916" sldId="412"/>
        </pc:sldMkLst>
        <pc:spChg chg="mod">
          <ac:chgData name="Amy Loxley" userId="7c937748-ed57-418b-91fa-0fbb0694b734" providerId="ADAL" clId="{6F42CD95-94C2-42AB-B501-B603E58EDEAE}" dt="2024-06-14T09:36:14.308" v="1075" actId="20577"/>
          <ac:spMkLst>
            <pc:docMk/>
            <pc:sldMk cId="3707616916" sldId="412"/>
            <ac:spMk id="2" creationId="{B636202D-D9F3-487A-D786-9C99726B7AD8}"/>
          </ac:spMkLst>
        </pc:spChg>
        <pc:spChg chg="add del">
          <ac:chgData name="Amy Loxley" userId="7c937748-ed57-418b-91fa-0fbb0694b734" providerId="ADAL" clId="{6F42CD95-94C2-42AB-B501-B603E58EDEAE}" dt="2024-06-14T09:36:28.005" v="1077" actId="478"/>
          <ac:spMkLst>
            <pc:docMk/>
            <pc:sldMk cId="3707616916" sldId="412"/>
            <ac:spMk id="3" creationId="{F639EEC7-5227-7FEF-F89F-FEAAFB293976}"/>
          </ac:spMkLst>
        </pc:spChg>
        <pc:spChg chg="add mod">
          <ac:chgData name="Amy Loxley" userId="7c937748-ed57-418b-91fa-0fbb0694b734" providerId="ADAL" clId="{6F42CD95-94C2-42AB-B501-B603E58EDEAE}" dt="2024-06-14T09:39:45.242" v="1206" actId="1076"/>
          <ac:spMkLst>
            <pc:docMk/>
            <pc:sldMk cId="3707616916" sldId="412"/>
            <ac:spMk id="4" creationId="{D2D83CA4-2285-8414-2070-03B347811E36}"/>
          </ac:spMkLst>
        </pc:spChg>
        <pc:spChg chg="add mod">
          <ac:chgData name="Amy Loxley" userId="7c937748-ed57-418b-91fa-0fbb0694b734" providerId="ADAL" clId="{6F42CD95-94C2-42AB-B501-B603E58EDEAE}" dt="2024-06-14T11:21:29.238" v="1237" actId="14100"/>
          <ac:spMkLst>
            <pc:docMk/>
            <pc:sldMk cId="3707616916" sldId="412"/>
            <ac:spMk id="5" creationId="{5CFAC046-8523-C016-CD61-3666CF2B6D4C}"/>
          </ac:spMkLst>
        </pc:spChg>
        <pc:spChg chg="add mod">
          <ac:chgData name="Amy Loxley" userId="7c937748-ed57-418b-91fa-0fbb0694b734" providerId="ADAL" clId="{6F42CD95-94C2-42AB-B501-B603E58EDEAE}" dt="2024-06-14T11:21:20.747" v="1235" actId="1076"/>
          <ac:spMkLst>
            <pc:docMk/>
            <pc:sldMk cId="3707616916" sldId="412"/>
            <ac:spMk id="6" creationId="{DA33E832-2F5F-A51E-581F-494DEA37E031}"/>
          </ac:spMkLst>
        </pc:spChg>
        <pc:spChg chg="add mod">
          <ac:chgData name="Amy Loxley" userId="7c937748-ed57-418b-91fa-0fbb0694b734" providerId="ADAL" clId="{6F42CD95-94C2-42AB-B501-B603E58EDEAE}" dt="2024-06-14T11:21:32.844" v="1238" actId="1076"/>
          <ac:spMkLst>
            <pc:docMk/>
            <pc:sldMk cId="3707616916" sldId="412"/>
            <ac:spMk id="7" creationId="{CC975BB2-1CA3-FB2D-20E5-DC1649914770}"/>
          </ac:spMkLst>
        </pc:spChg>
      </pc:sldChg>
      <pc:sldChg chg="add del">
        <pc:chgData name="Amy Loxley" userId="7c937748-ed57-418b-91fa-0fbb0694b734" providerId="ADAL" clId="{6F42CD95-94C2-42AB-B501-B603E58EDEAE}" dt="2024-06-14T11:40:14.647" v="1952" actId="47"/>
        <pc:sldMkLst>
          <pc:docMk/>
          <pc:sldMk cId="2209410328" sldId="413"/>
        </pc:sldMkLst>
      </pc:sldChg>
      <pc:sldChg chg="add">
        <pc:chgData name="Amy Loxley" userId="7c937748-ed57-418b-91fa-0fbb0694b734" providerId="ADAL" clId="{6F42CD95-94C2-42AB-B501-B603E58EDEAE}" dt="2024-06-14T11:45:36.427" v="2801"/>
        <pc:sldMkLst>
          <pc:docMk/>
          <pc:sldMk cId="3082577771" sldId="2145705888"/>
        </pc:sldMkLst>
      </pc:sldChg>
    </pc:docChg>
  </pc:docChgLst>
  <pc:docChgLst>
    <pc:chgData name="Clare Gilbert-Smith" userId="S::clare.gilbert-smith@speechandlanguage.org.uk::088bc2a1-d6dd-477a-b232-72a3adb7a77c" providerId="AD" clId="Web-{89917616-DB3A-E5F5-508F-6026FF4D5AE6}"/>
    <pc:docChg chg="modSld">
      <pc:chgData name="Clare Gilbert-Smith" userId="S::clare.gilbert-smith@speechandlanguage.org.uk::088bc2a1-d6dd-477a-b232-72a3adb7a77c" providerId="AD" clId="Web-{89917616-DB3A-E5F5-508F-6026FF4D5AE6}" dt="2024-06-20T08:39:05.598" v="3" actId="20577"/>
      <pc:docMkLst>
        <pc:docMk/>
      </pc:docMkLst>
      <pc:sldChg chg="modSp">
        <pc:chgData name="Clare Gilbert-Smith" userId="S::clare.gilbert-smith@speechandlanguage.org.uk::088bc2a1-d6dd-477a-b232-72a3adb7a77c" providerId="AD" clId="Web-{89917616-DB3A-E5F5-508F-6026FF4D5AE6}" dt="2024-06-20T08:39:05.598" v="3" actId="20577"/>
        <pc:sldMkLst>
          <pc:docMk/>
          <pc:sldMk cId="4204964990" sldId="403"/>
        </pc:sldMkLst>
        <pc:spChg chg="mod">
          <ac:chgData name="Clare Gilbert-Smith" userId="S::clare.gilbert-smith@speechandlanguage.org.uk::088bc2a1-d6dd-477a-b232-72a3adb7a77c" providerId="AD" clId="Web-{89917616-DB3A-E5F5-508F-6026FF4D5AE6}" dt="2024-06-20T08:39:05.598" v="3" actId="20577"/>
          <ac:spMkLst>
            <pc:docMk/>
            <pc:sldMk cId="4204964990" sldId="403"/>
            <ac:spMk id="2" creationId="{8915137C-9D0D-ACEF-E793-158F17E00EAF}"/>
          </ac:spMkLst>
        </pc:spChg>
      </pc:sldChg>
    </pc:docChg>
  </pc:docChgLst>
  <pc:docChgLst>
    <pc:chgData name="Clare Gilbert-Smith" userId="088bc2a1-d6dd-477a-b232-72a3adb7a77c" providerId="ADAL" clId="{F9E0222E-8494-436F-9245-16AF5D231859}"/>
    <pc:docChg chg="custSel modSld">
      <pc:chgData name="Clare Gilbert-Smith" userId="088bc2a1-d6dd-477a-b232-72a3adb7a77c" providerId="ADAL" clId="{F9E0222E-8494-436F-9245-16AF5D231859}" dt="2024-07-09T08:53:37.790" v="50" actId="20577"/>
      <pc:docMkLst>
        <pc:docMk/>
      </pc:docMkLst>
      <pc:sldChg chg="modSp mod modNotesTx">
        <pc:chgData name="Clare Gilbert-Smith" userId="088bc2a1-d6dd-477a-b232-72a3adb7a77c" providerId="ADAL" clId="{F9E0222E-8494-436F-9245-16AF5D231859}" dt="2024-07-09T08:52:07.473" v="25" actId="20577"/>
        <pc:sldMkLst>
          <pc:docMk/>
          <pc:sldMk cId="1254333864" sldId="279"/>
        </pc:sldMkLst>
        <pc:spChg chg="mod">
          <ac:chgData name="Clare Gilbert-Smith" userId="088bc2a1-d6dd-477a-b232-72a3adb7a77c" providerId="ADAL" clId="{F9E0222E-8494-436F-9245-16AF5D231859}" dt="2024-07-09T08:52:01.315" v="24" actId="20577"/>
          <ac:spMkLst>
            <pc:docMk/>
            <pc:sldMk cId="1254333864" sldId="279"/>
            <ac:spMk id="5" creationId="{B1FDEC80-967A-D8FC-7DB9-C53255B5C133}"/>
          </ac:spMkLst>
        </pc:spChg>
      </pc:sldChg>
      <pc:sldChg chg="modNotesTx">
        <pc:chgData name="Clare Gilbert-Smith" userId="088bc2a1-d6dd-477a-b232-72a3adb7a77c" providerId="ADAL" clId="{F9E0222E-8494-436F-9245-16AF5D231859}" dt="2024-07-09T08:51:37.612" v="1" actId="20577"/>
        <pc:sldMkLst>
          <pc:docMk/>
          <pc:sldMk cId="922598452" sldId="350"/>
        </pc:sldMkLst>
      </pc:sldChg>
      <pc:sldChg chg="modNotesTx">
        <pc:chgData name="Clare Gilbert-Smith" userId="088bc2a1-d6dd-477a-b232-72a3adb7a77c" providerId="ADAL" clId="{F9E0222E-8494-436F-9245-16AF5D231859}" dt="2024-07-09T08:51:45.458" v="3" actId="20577"/>
        <pc:sldMkLst>
          <pc:docMk/>
          <pc:sldMk cId="3474868400" sldId="351"/>
        </pc:sldMkLst>
      </pc:sldChg>
      <pc:sldChg chg="modSp mod modNotesTx">
        <pc:chgData name="Clare Gilbert-Smith" userId="088bc2a1-d6dd-477a-b232-72a3adb7a77c" providerId="ADAL" clId="{F9E0222E-8494-436F-9245-16AF5D231859}" dt="2024-07-09T08:52:50.314" v="33" actId="20577"/>
        <pc:sldMkLst>
          <pc:docMk/>
          <pc:sldMk cId="3864980728" sldId="410"/>
        </pc:sldMkLst>
        <pc:spChg chg="mod">
          <ac:chgData name="Clare Gilbert-Smith" userId="088bc2a1-d6dd-477a-b232-72a3adb7a77c" providerId="ADAL" clId="{F9E0222E-8494-436F-9245-16AF5D231859}" dt="2024-07-09T08:52:40.863" v="32" actId="33524"/>
          <ac:spMkLst>
            <pc:docMk/>
            <pc:sldMk cId="3864980728" sldId="410"/>
            <ac:spMk id="5" creationId="{32E040B3-9ED5-B9C4-F1FB-B57D30E01508}"/>
          </ac:spMkLst>
        </pc:spChg>
      </pc:sldChg>
      <pc:sldChg chg="modNotesTx">
        <pc:chgData name="Clare Gilbert-Smith" userId="088bc2a1-d6dd-477a-b232-72a3adb7a77c" providerId="ADAL" clId="{F9E0222E-8494-436F-9245-16AF5D231859}" dt="2024-07-09T08:52:34.424" v="31" actId="20577"/>
        <pc:sldMkLst>
          <pc:docMk/>
          <pc:sldMk cId="3082577771" sldId="2145705888"/>
        </pc:sldMkLst>
      </pc:sldChg>
      <pc:sldChg chg="modNotesTx">
        <pc:chgData name="Clare Gilbert-Smith" userId="088bc2a1-d6dd-477a-b232-72a3adb7a77c" providerId="ADAL" clId="{F9E0222E-8494-436F-9245-16AF5D231859}" dt="2024-07-09T08:52:57.164" v="34" actId="33524"/>
        <pc:sldMkLst>
          <pc:docMk/>
          <pc:sldMk cId="3106647936" sldId="2145705891"/>
        </pc:sldMkLst>
      </pc:sldChg>
      <pc:sldChg chg="modSp mod modNotesTx">
        <pc:chgData name="Clare Gilbert-Smith" userId="088bc2a1-d6dd-477a-b232-72a3adb7a77c" providerId="ADAL" clId="{F9E0222E-8494-436F-9245-16AF5D231859}" dt="2024-07-09T08:53:37.790" v="50" actId="20577"/>
        <pc:sldMkLst>
          <pc:docMk/>
          <pc:sldMk cId="1163811702" sldId="2145705893"/>
        </pc:sldMkLst>
        <pc:spChg chg="mod">
          <ac:chgData name="Clare Gilbert-Smith" userId="088bc2a1-d6dd-477a-b232-72a3adb7a77c" providerId="ADAL" clId="{F9E0222E-8494-436F-9245-16AF5D231859}" dt="2024-07-09T08:53:30.967" v="37" actId="20577"/>
          <ac:spMkLst>
            <pc:docMk/>
            <pc:sldMk cId="1163811702" sldId="2145705893"/>
            <ac:spMk id="17" creationId="{075976F1-3BAF-25C5-A832-49F5A38219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335C8-5976-DF4D-84CE-23E49EC3AE7C}" type="datetimeFigureOut">
              <a:rPr lang="en-US" smtClean="0"/>
              <a:t>7/9/2024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49C43-BA2E-C64C-8D16-FBEEB7C02B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7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GB" b="1" dirty="0"/>
              <a:t>NOTE FOR SCHOOL STAFF:</a:t>
            </a:r>
            <a:endParaRPr lang="en-GB" dirty="0"/>
          </a:p>
          <a:p>
            <a:pPr marL="171450" indent="-171450" algn="l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dirty="0"/>
              <a:t>This presentation is intended as a template for you to customise for your school/setting. </a:t>
            </a:r>
            <a:endParaRPr lang="en-US" dirty="0"/>
          </a:p>
          <a:p>
            <a:pPr marL="171450" indent="-171450" algn="l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dirty="0"/>
              <a:t>It can be used at a staff briefing in the weeks leading up to No Pens Day to prepare staff for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49C43-BA2E-C64C-8D16-FBEEB7C02B2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86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3FA4C-9045-AD2B-DA3D-4825B603E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A78DD5-0C35-E00C-ACC4-24AE6CBB46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F1AB0B-293F-3AC8-AB6D-475A365F0E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So, what are we going to do for our No Pens Day?</a:t>
            </a:r>
          </a:p>
          <a:p>
            <a:r>
              <a:rPr lang="en-GB" dirty="0"/>
              <a:t>We are going to take part in the biggest ever show and tell!</a:t>
            </a:r>
          </a:p>
          <a:p>
            <a:r>
              <a:rPr lang="en-GB" dirty="0"/>
              <a:t>Show and tell is a great way to practise communication skills.</a:t>
            </a:r>
          </a:p>
          <a:p>
            <a:r>
              <a:rPr lang="en-GB" dirty="0"/>
              <a:t>Children bring in an object from home and participate in a show and tell activity with their class.</a:t>
            </a:r>
          </a:p>
          <a:p>
            <a:r>
              <a:rPr lang="en-GB" dirty="0"/>
              <a:t>Lots of children all over the country will be doing Show and Tell.</a:t>
            </a:r>
          </a:p>
          <a:p>
            <a:r>
              <a:rPr lang="en-GB" dirty="0"/>
              <a:t>After Show and Tell, there’s a host of other activities on the Speech and Language UK website that we can choose to fill the rest of the day with. </a:t>
            </a:r>
          </a:p>
          <a:p>
            <a:endParaRPr lang="en-GB" dirty="0"/>
          </a:p>
          <a:p>
            <a:endParaRPr lang="en-GB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8D535-3E6C-7245-D737-640B41DD12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49C43-BA2E-C64C-8D16-FBEEB7C02B2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38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marR="0" lvl="0" indent="-185766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Some quotes from last </a:t>
            </a:r>
            <a:r>
              <a:rPr lang="en-GB"/>
              <a:t>year’s No Pens Day survey.</a:t>
            </a:r>
            <a:endParaRPr lang="en-GB" dirty="0"/>
          </a:p>
          <a:p>
            <a:pPr marL="185766" indent="-185766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49C43-BA2E-C64C-8D16-FBEEB7C02B2A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11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49C43-BA2E-C64C-8D16-FBEEB7C02B2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026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bit of information about Speech and Language UK on the next 2 slides – the organisation who work to support all children who struggle with talking and understanding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49C43-BA2E-C64C-8D16-FBEEB7C02B2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463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>
                <a:solidFill>
                  <a:srgbClr val="0D0B23"/>
                </a:solidFill>
                <a:latin typeface="Gilroy-Regular"/>
              </a:rPr>
              <a:t>Some of the work that Speech and Language UK do:</a:t>
            </a:r>
          </a:p>
          <a:p>
            <a:pPr marL="309610" indent="-30961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D0B23"/>
                </a:solidFill>
                <a:latin typeface="Gilroy-Regular"/>
              </a:rPr>
              <a:t>They design innovative tools and training for thousands of nursery staff and teachers.</a:t>
            </a:r>
          </a:p>
          <a:p>
            <a:pPr marL="309610" indent="-30961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D0B23"/>
                </a:solidFill>
                <a:latin typeface="Gilroy-Regular"/>
              </a:rPr>
              <a:t>They give families the confidence and skills to help their child.</a:t>
            </a:r>
          </a:p>
          <a:p>
            <a:pPr marL="309610" indent="-30961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D0B23"/>
                </a:solidFill>
                <a:latin typeface="Gilroy-Regular"/>
              </a:rPr>
              <a:t>And they put pressure on politicians to prioritise support for children.</a:t>
            </a:r>
          </a:p>
          <a:p>
            <a:pPr marL="309610" indent="-30961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D0B23"/>
                </a:solidFill>
                <a:latin typeface="Gilroy-Regular"/>
              </a:rPr>
              <a:t>They have two special schools for children with complex speech and language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49C43-BA2E-C64C-8D16-FBEEB7C02B2A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637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According to research from Speech and Language UK, there are currently 1.9 million children who are struggling with talking and understanding words in the UK.</a:t>
            </a:r>
          </a:p>
          <a:p>
            <a:pPr marL="185766" indent="-185766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This number is up from 1.7 million last year, and 1.5 million the year before – so the number is on the rise.</a:t>
            </a:r>
          </a:p>
          <a:p>
            <a:pPr marL="185766" indent="-185766" defTabSz="990752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solidFill>
                  <a:srgbClr val="000000"/>
                </a:solidFill>
                <a:latin typeface="Calibri"/>
                <a:cs typeface="Calibri"/>
              </a:rPr>
              <a:t>You can download the full report and read the results of the research at the link on this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49C43-BA2E-C64C-8D16-FBEEB7C02B2A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983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anose="020B0604020202020204" pitchFamily="34" charset="0"/>
              <a:buChar char="•"/>
            </a:pPr>
            <a:r>
              <a:rPr lang="en-GB" dirty="0"/>
              <a:t>Some more findings from their research on this slide.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en-GB" dirty="0"/>
              <a:t>1.9 million children equals 1 in 5 children in the UK who are struggling.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49C43-BA2E-C64C-8D16-FBEEB7C02B2A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564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anose="020B0604020202020204" pitchFamily="34" charset="0"/>
              <a:buChar char="•"/>
            </a:pPr>
            <a:r>
              <a:rPr lang="en-GB" altLang="en-US" b="0" dirty="0"/>
              <a:t>There is lots of research about the impact of speech and language challenges.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en-GB" sz="1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Without these skills, children will </a:t>
            </a:r>
            <a:r>
              <a:rPr lang="en-GB" sz="13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struggle to make friends, learn, have good mental health, and ultimately, get a job.</a:t>
            </a:r>
            <a:endParaRPr lang="en-GB" altLang="en-US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49C43-BA2E-C64C-8D16-FBEEB7C02B2A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23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spcAft>
                <a:spcPts val="867"/>
              </a:spcAft>
              <a:defRPr/>
            </a:pPr>
            <a:r>
              <a:rPr lang="en-GB" sz="2000" u="sng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Worse literacy and numeracy:</a:t>
            </a:r>
            <a:r>
              <a:rPr lang="en-GB" sz="20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6x more likely to behind in English at age 11, 11x more likely to be behind in Maths at age 11.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67"/>
              </a:spcAft>
            </a:pPr>
            <a:r>
              <a:rPr lang="en-GB" sz="2000" u="sng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More mental health problems:</a:t>
            </a:r>
            <a:r>
              <a:rPr lang="en-GB" sz="20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81% of children with mental health difficulties have speech and language challenges </a:t>
            </a:r>
            <a:r>
              <a:rPr lang="en-GB" sz="2000" dirty="0">
                <a:highlight>
                  <a:srgbClr val="FFFF00"/>
                </a:highlight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OR</a:t>
            </a:r>
            <a:r>
              <a:rPr lang="en-GB" sz="20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4 in 5 children with mental health difficulties have speech and language challenges.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67"/>
              </a:spcAft>
            </a:pPr>
            <a:r>
              <a:rPr lang="en-GB" sz="2000" u="sng" dirty="0">
                <a:highlight>
                  <a:srgbClr val="FFFF00"/>
                </a:highlight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Increased risk of offending:</a:t>
            </a:r>
            <a:r>
              <a:rPr lang="en-GB" sz="20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At least 60% of young offenders have language difficulties.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90752">
              <a:spcAft>
                <a:spcPts val="867"/>
              </a:spcAft>
              <a:defRPr/>
            </a:pPr>
            <a:r>
              <a:rPr lang="en-GB" sz="2000" u="sng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Less secure employment:</a:t>
            </a:r>
            <a:r>
              <a:rPr lang="en-GB" sz="20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2x more likely to experience unemployment as adults.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90752">
              <a:spcAft>
                <a:spcPts val="867"/>
              </a:spcAft>
              <a:defRPr/>
            </a:pPr>
            <a:r>
              <a:rPr lang="en-GB" sz="2000" u="sng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Low GCSE grades:</a:t>
            </a:r>
            <a:r>
              <a:rPr lang="en-GB" sz="20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only 15% gain a 9-5 pass at GCSE in English and Maths.</a:t>
            </a:r>
          </a:p>
          <a:p>
            <a:pPr>
              <a:lnSpc>
                <a:spcPct val="107000"/>
              </a:lnSpc>
              <a:spcAft>
                <a:spcPts val="867"/>
              </a:spcAft>
            </a:pPr>
            <a:r>
              <a:rPr lang="en-GB" sz="2000" u="sng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Being excluded from school:</a:t>
            </a:r>
            <a:r>
              <a:rPr lang="en-GB" sz="20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One NHS service found that 63% of children excluded from mainstream schools had speech, language and communication needs.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</a:t>
            </a:r>
          </a:p>
          <a:p>
            <a:pPr>
              <a:spcAft>
                <a:spcPts val="867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8451D-2062-8342-8B75-A9EA8788AE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9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3FA4C-9045-AD2B-DA3D-4825B603E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A78DD5-0C35-E00C-ACC4-24AE6CBB46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F1AB0B-293F-3AC8-AB6D-475A365F0E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242424"/>
                </a:solidFill>
                <a:effectLst/>
              </a:rPr>
              <a:t>No Pens Day is all about raising money to help children who struggle with talking and understanding words.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Children pay £1 to take part in the ‘show and tell’ element of the day and this money goes to Speech and Language UK to help support children with speech and language challenges.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8D535-3E6C-7245-D737-640B41DD12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49C43-BA2E-C64C-8D16-FBEEB7C02B2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69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1">
    <p:bg>
      <p:bgPr>
        <a:solidFill>
          <a:srgbClr val="0D0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EE28BB7-F2F6-5BED-9FF6-42579C379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2" y="4879035"/>
            <a:ext cx="3467650" cy="1908625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11E51F5D-5DF5-2F73-5397-B34EB1CE07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487" y="770228"/>
            <a:ext cx="8248313" cy="1089797"/>
          </a:xfrm>
        </p:spPr>
        <p:txBody>
          <a:bodyPr/>
          <a:lstStyle>
            <a:lvl1pPr>
              <a:defRPr sz="7200">
                <a:solidFill>
                  <a:srgbClr val="38D2D5"/>
                </a:solidFill>
              </a:defRPr>
            </a:lvl1pPr>
          </a:lstStyle>
          <a:p>
            <a:r>
              <a:rPr lang="en-GB"/>
              <a:t>Introduction</a:t>
            </a:r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91657E5-A13D-387D-042A-340019086B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149" y="1951038"/>
            <a:ext cx="6837861" cy="5736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Subheading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24A9B91-B0D1-EE4A-8ACD-CF16C85845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0754" y="3973480"/>
            <a:ext cx="2840620" cy="284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4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bg>
      <p:bgPr>
        <a:solidFill>
          <a:srgbClr val="0D0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148FA3-9022-055B-8D7C-9E2C27E73AF5}"/>
              </a:ext>
            </a:extLst>
          </p:cNvPr>
          <p:cNvSpPr txBox="1"/>
          <p:nvPr userDrawn="1"/>
        </p:nvSpPr>
        <p:spPr>
          <a:xfrm>
            <a:off x="403763" y="674559"/>
            <a:ext cx="4811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38D2D5"/>
                </a:solidFill>
                <a:latin typeface="Century Gothic" panose="020B0502020202020204" pitchFamily="34" charset="0"/>
              </a:rPr>
              <a:t>Thank you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034AFE-5474-733D-E5DB-B93F62E9BF53}"/>
              </a:ext>
            </a:extLst>
          </p:cNvPr>
          <p:cNvSpPr txBox="1"/>
          <p:nvPr userDrawn="1"/>
        </p:nvSpPr>
        <p:spPr>
          <a:xfrm>
            <a:off x="438487" y="1890532"/>
            <a:ext cx="3302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8D2D5"/>
                </a:solidFill>
                <a:latin typeface="Century Gothic" panose="020B0502020202020204" pitchFamily="34" charset="0"/>
              </a:rPr>
              <a:t>Speechandlanguage.org.uk</a:t>
            </a:r>
          </a:p>
        </p:txBody>
      </p:sp>
      <p:pic>
        <p:nvPicPr>
          <p:cNvPr id="16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5422ADF-7E25-BD62-4D4A-FBBB6D9BB3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2" y="4867788"/>
            <a:ext cx="3467650" cy="19086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BF907F8-DA95-E248-0D74-CB5DF6EB0CBE}"/>
              </a:ext>
            </a:extLst>
          </p:cNvPr>
          <p:cNvSpPr txBox="1"/>
          <p:nvPr userDrawn="1"/>
        </p:nvSpPr>
        <p:spPr>
          <a:xfrm>
            <a:off x="427512" y="2390588"/>
            <a:ext cx="2840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Follow us @SpeechAndLangUK</a:t>
            </a:r>
            <a:endParaRPr lang="en-U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 descr="A picture containing text, monitor, screen&#10;&#10;Description automatically generated">
            <a:extLst>
              <a:ext uri="{FF2B5EF4-FFF2-40B4-BE49-F238E27FC236}">
                <a16:creationId xmlns:a16="http://schemas.microsoft.com/office/drawing/2014/main" id="{2C21D59C-983F-BDF6-E026-7A69DC054B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0034" y="4688133"/>
            <a:ext cx="2002669" cy="2002669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2277998E-9B98-1D0F-F7D8-5402CBA3C98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961" y="4643587"/>
            <a:ext cx="2103387" cy="2103387"/>
          </a:xfrm>
          <a:prstGeom prst="rect">
            <a:avLst/>
          </a:prstGeom>
        </p:spPr>
      </p:pic>
      <p:pic>
        <p:nvPicPr>
          <p:cNvPr id="20" name="Picture 19" descr="Icon&#10;&#10;Description automatically generated with low confidence">
            <a:extLst>
              <a:ext uri="{FF2B5EF4-FFF2-40B4-BE49-F238E27FC236}">
                <a16:creationId xmlns:a16="http://schemas.microsoft.com/office/drawing/2014/main" id="{CA099E3B-92B8-13E2-051C-AA2C855EF6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559" y="4744306"/>
            <a:ext cx="2002668" cy="2002668"/>
          </a:xfrm>
          <a:prstGeom prst="rect">
            <a:avLst/>
          </a:prstGeom>
        </p:spPr>
      </p:pic>
      <p:pic>
        <p:nvPicPr>
          <p:cNvPr id="8" name="Picture 7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0D62DB00-AC02-1EB2-5A39-78F3758CE40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395" y="3129261"/>
            <a:ext cx="1955215" cy="1955215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99EBC3B-E45E-4CBC-44FE-D0775F1F5DC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444" y="2787624"/>
            <a:ext cx="300382" cy="300382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6576A4E9-2C88-354B-04AD-292CCBAC78F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28" y="2764096"/>
            <a:ext cx="347438" cy="347438"/>
          </a:xfrm>
          <a:prstGeom prst="rect">
            <a:avLst/>
          </a:prstGeom>
        </p:spPr>
      </p:pic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A1579733-4BCA-F36A-C2DD-219B788A3F4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804" y="2746370"/>
            <a:ext cx="382891" cy="382891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3B6CD8CA-5DDE-0AF8-8042-8E90E0CA2B1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69" y="2761648"/>
            <a:ext cx="352334" cy="35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CB096-9898-71CA-C47D-69CDB27861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D0B23"/>
                </a:solidFill>
              </a:defRPr>
            </a:lvl1pPr>
          </a:lstStyle>
          <a:p>
            <a:r>
              <a:rPr lang="en-GB"/>
              <a:t>Heading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BB77A6-7029-BAE6-40AF-02CD88032B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24297"/>
            <a:ext cx="10896600" cy="522514"/>
          </a:xfrm>
        </p:spPr>
        <p:txBody>
          <a:bodyPr/>
          <a:lstStyle>
            <a:lvl1pPr>
              <a:defRPr>
                <a:solidFill>
                  <a:srgbClr val="0D0B23"/>
                </a:solidFill>
              </a:defRPr>
            </a:lvl1pPr>
          </a:lstStyle>
          <a:p>
            <a:pPr lvl="0"/>
            <a:r>
              <a:rPr lang="en-GB"/>
              <a:t>Subheading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00A6AD1-64A6-89A3-A2B7-8372F8EAFE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377349"/>
            <a:ext cx="10896600" cy="3514725"/>
          </a:xfrm>
        </p:spPr>
        <p:txBody>
          <a:bodyPr>
            <a:normAutofit/>
          </a:bodyPr>
          <a:lstStyle>
            <a:lvl1pPr>
              <a:defRPr sz="14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051820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23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3F1431-1254-F389-D11F-ADBADEE1FB08}"/>
              </a:ext>
            </a:extLst>
          </p:cNvPr>
          <p:cNvSpPr/>
          <p:nvPr userDrawn="1"/>
        </p:nvSpPr>
        <p:spPr>
          <a:xfrm>
            <a:off x="9116291" y="0"/>
            <a:ext cx="3075709" cy="6858000"/>
          </a:xfrm>
          <a:prstGeom prst="rect">
            <a:avLst/>
          </a:prstGeom>
          <a:solidFill>
            <a:srgbClr val="0D0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DCDC"/>
              </a:solidFill>
            </a:endParaRP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BB5DCC1-5BAA-B3EE-55D8-553BA92FDD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3" y="4904284"/>
            <a:ext cx="3485682" cy="1918550"/>
          </a:xfrm>
          <a:prstGeom prst="rect">
            <a:avLst/>
          </a:prstGeom>
        </p:spPr>
      </p:pic>
      <p:sp>
        <p:nvSpPr>
          <p:cNvPr id="5" name="Title 20">
            <a:extLst>
              <a:ext uri="{FF2B5EF4-FFF2-40B4-BE49-F238E27FC236}">
                <a16:creationId xmlns:a16="http://schemas.microsoft.com/office/drawing/2014/main" id="{3AF22AB4-89BE-FD7F-1A87-177E76E84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487" y="770228"/>
            <a:ext cx="8052370" cy="1089797"/>
          </a:xfrm>
        </p:spPr>
        <p:txBody>
          <a:bodyPr/>
          <a:lstStyle>
            <a:lvl1pPr>
              <a:defRPr sz="7200">
                <a:solidFill>
                  <a:srgbClr val="0D0B23"/>
                </a:solidFill>
              </a:defRPr>
            </a:lvl1pPr>
          </a:lstStyle>
          <a:p>
            <a:r>
              <a:rPr lang="en-GB"/>
              <a:t>Introduction</a:t>
            </a:r>
            <a:endParaRPr lang="en-US"/>
          </a:p>
        </p:txBody>
      </p:sp>
      <p:sp>
        <p:nvSpPr>
          <p:cNvPr id="6" name="Text Placeholder 31">
            <a:extLst>
              <a:ext uri="{FF2B5EF4-FFF2-40B4-BE49-F238E27FC236}">
                <a16:creationId xmlns:a16="http://schemas.microsoft.com/office/drawing/2014/main" id="{C34A62E3-1F0C-DB33-A601-A9C6A5910E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149" y="1951038"/>
            <a:ext cx="6837861" cy="5736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rgbClr val="0D0B2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83753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BlueWithHighlightPanel">
    <p:bg>
      <p:bgPr>
        <a:solidFill>
          <a:srgbClr val="0D0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E8411E-176F-3327-1F4D-ADF9881FCD75}"/>
              </a:ext>
            </a:extLst>
          </p:cNvPr>
          <p:cNvSpPr/>
          <p:nvPr userDrawn="1"/>
        </p:nvSpPr>
        <p:spPr>
          <a:xfrm>
            <a:off x="9116291" y="0"/>
            <a:ext cx="3075709" cy="68580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DCDC"/>
              </a:solidFill>
            </a:endParaRP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C593B9D-CD40-4A99-4C96-E86C60179A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2" y="4939870"/>
            <a:ext cx="3467650" cy="1908625"/>
          </a:xfrm>
          <a:prstGeom prst="rect">
            <a:avLst/>
          </a:prstGeom>
        </p:spPr>
      </p:pic>
      <p:sp>
        <p:nvSpPr>
          <p:cNvPr id="9" name="Text Placeholder 31">
            <a:extLst>
              <a:ext uri="{FF2B5EF4-FFF2-40B4-BE49-F238E27FC236}">
                <a16:creationId xmlns:a16="http://schemas.microsoft.com/office/drawing/2014/main" id="{2657AFFD-3718-DD63-53B4-C1D7AA4330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4493" y="1385981"/>
            <a:ext cx="3622761" cy="30815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Lorem ipsum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dolor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sit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amet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,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consectetur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adipiscing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elit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Suspendisse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sodales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risus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hendrerit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semper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fringilla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Nunc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mollis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venenatis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commodo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Donec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volutpat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consectetur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ipsum ac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commodo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Cras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viverra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sapien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augue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,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eget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faucibus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erat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pulvinar et. Nunc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blandit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facilisis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laoreet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Aenean non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orci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congue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eros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facilisis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dignissim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Integer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viverra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augue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in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turpis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mattis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tristique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Aliquam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sit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amet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interdum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quam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Pellentesque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habitant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morbi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tristique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senectus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et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netus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et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malesuada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fames ac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turpis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egestas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Maecenas non cursus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purus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</a:t>
            </a:r>
            <a:endParaRPr lang="en-US" sz="1200">
              <a:solidFill>
                <a:srgbClr val="DCDCD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B1375422-B8D4-DA8C-6476-509D14BC12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493" y="539803"/>
            <a:ext cx="6837861" cy="5736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Heading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565963F9-121D-E01D-4858-2C541C7B2D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07364" y="1385981"/>
            <a:ext cx="3622761" cy="30815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Lorem ipsum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dolor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sit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amet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,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consectetur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adipiscing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elit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Suspendisse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sodales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risus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hendrerit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semper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fringilla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Nunc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mollis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venenatis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commodo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Donec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volutpat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consectetur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ipsum ac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commodo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Cras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viverra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sapien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augue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,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eget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faucibus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erat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pulvinar et. Nunc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blandit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facilisis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laoreet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Aenean non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orci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congue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eros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facilisis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dignissim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Integer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viverra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augue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in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turpis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mattis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tristique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Aliquam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sit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amet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interdum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quam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Pellentesque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habitant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morbi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tristique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senectus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et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netus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et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malesuada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fames ac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turpis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egestas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Maecenas non cursus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purus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</a:t>
            </a:r>
            <a:endParaRPr lang="en-US" sz="1200">
              <a:solidFill>
                <a:srgbClr val="DCDCDC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 Placeholder 31">
            <a:extLst>
              <a:ext uri="{FF2B5EF4-FFF2-40B4-BE49-F238E27FC236}">
                <a16:creationId xmlns:a16="http://schemas.microsoft.com/office/drawing/2014/main" id="{B7867F74-BB00-77F7-0DF3-4E8247CFDB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35830" y="539802"/>
            <a:ext cx="2218731" cy="5736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>
                <a:solidFill>
                  <a:srgbClr val="0D0B23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Highlight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4939E0B-51EE-B8F1-1ED6-E614A9A30C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36100" y="1385888"/>
            <a:ext cx="2398713" cy="37734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Highlight text here</a:t>
            </a:r>
          </a:p>
        </p:txBody>
      </p:sp>
    </p:spTree>
    <p:extLst>
      <p:ext uri="{BB962C8B-B14F-4D97-AF65-F5344CB8AC3E}">
        <p14:creationId xmlns:p14="http://schemas.microsoft.com/office/powerpoint/2010/main" val="34377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TurquoisePanel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7DBE11-E834-40A7-C592-5AA198C488A8}"/>
              </a:ext>
            </a:extLst>
          </p:cNvPr>
          <p:cNvSpPr/>
          <p:nvPr userDrawn="1"/>
        </p:nvSpPr>
        <p:spPr>
          <a:xfrm>
            <a:off x="1" y="0"/>
            <a:ext cx="1744394" cy="6858000"/>
          </a:xfrm>
          <a:prstGeom prst="rect">
            <a:avLst/>
          </a:prstGeom>
          <a:solidFill>
            <a:srgbClr val="38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DCDC"/>
              </a:solidFill>
            </a:endParaRP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85CAFB6-E8BD-C923-38EE-6602EB613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621" y="4912470"/>
            <a:ext cx="3485682" cy="191855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5341518-CFA4-CA14-B841-B32B08A7A0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2011" y="487064"/>
            <a:ext cx="4806950" cy="7408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AF45DF3-85B5-5E53-735B-B158CB1574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2500" y="3030538"/>
            <a:ext cx="7261225" cy="4964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GB"/>
              <a:t>Subheading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B5F03AE-9F48-6DC9-F99A-4B3BDCC581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22500" y="1323975"/>
            <a:ext cx="7870825" cy="160655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D0B2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47CAD6E0-621F-9358-88EA-066EE6F9DA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22500" y="3591815"/>
            <a:ext cx="7870825" cy="160655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D0B2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06626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BlueWithAssets">
    <p:bg>
      <p:bgPr>
        <a:solidFill>
          <a:srgbClr val="0D0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C29DE99-0ACB-DE9C-F748-31783D429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2" y="4867788"/>
            <a:ext cx="3467650" cy="1908625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46A8D1-D7F1-726B-1D27-6051E28084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574676"/>
            <a:ext cx="9209088" cy="6401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Heading</a:t>
            </a:r>
          </a:p>
        </p:txBody>
      </p:sp>
      <p:sp>
        <p:nvSpPr>
          <p:cNvPr id="14" name="Text Placeholder 31">
            <a:extLst>
              <a:ext uri="{FF2B5EF4-FFF2-40B4-BE49-F238E27FC236}">
                <a16:creationId xmlns:a16="http://schemas.microsoft.com/office/drawing/2014/main" id="{03E83EB0-470C-B627-6F38-4BCCB4D4F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493" y="1385981"/>
            <a:ext cx="9414060" cy="30815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Lorem ipsum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dolor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sit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amet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,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consectetur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adipiscing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elit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Suspendisse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sodales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risus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hendrerit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semper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fringilla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Nunc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mollis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venenatis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commodo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Donec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volutpat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consectetur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ipsum ac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commodo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Cras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viverra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sapien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augue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,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eget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faucibus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erat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pulvinar et. Nunc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blandit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facilisis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laoreet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Aenean non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orci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congue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eros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facilisis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dignissim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Integer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viverra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augue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in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turpis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mattis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tristique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Aliquam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sit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amet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interdum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quam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Pellentesque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habitant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morbi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tristique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senectus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et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netus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et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malesuada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fames ac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turpis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egestas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Maecenas non cursus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purus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</a:t>
            </a:r>
            <a:endParaRPr lang="en-US" sz="1200">
              <a:solidFill>
                <a:srgbClr val="DCDCD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A picture containing text, monitor, screen&#10;&#10;Description automatically generated">
            <a:extLst>
              <a:ext uri="{FF2B5EF4-FFF2-40B4-BE49-F238E27FC236}">
                <a16:creationId xmlns:a16="http://schemas.microsoft.com/office/drawing/2014/main" id="{8D95FEBB-D5B4-F42E-8675-D3A847C974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156" y="4564463"/>
            <a:ext cx="2002669" cy="200266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AA95201-F280-2A90-EC3A-4AB1665973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029" y="4564463"/>
            <a:ext cx="2103387" cy="2103387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15937B69-D617-95C1-A9B3-4B90BA25E5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932" y="3097427"/>
            <a:ext cx="2002668" cy="200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0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ing">
    <p:bg>
      <p:bgPr>
        <a:solidFill>
          <a:srgbClr val="38D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3E922-18EB-1274-BF26-6B7E1250A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954" y="431073"/>
            <a:ext cx="10739846" cy="1990578"/>
          </a:xfrm>
        </p:spPr>
        <p:txBody>
          <a:bodyPr/>
          <a:lstStyle>
            <a:lvl1pPr>
              <a:defRPr sz="6600"/>
            </a:lvl1pPr>
          </a:lstStyle>
          <a:p>
            <a:r>
              <a:rPr lang="en-GB"/>
              <a:t>Chapter heading</a:t>
            </a:r>
            <a:endParaRPr lang="en-US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5791350-8500-9814-F5A9-CB9BAB8EC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5455" y="4839286"/>
            <a:ext cx="3616545" cy="199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1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DarkBluePanel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7DBE11-E834-40A7-C592-5AA198C488A8}"/>
              </a:ext>
            </a:extLst>
          </p:cNvPr>
          <p:cNvSpPr/>
          <p:nvPr userDrawn="1"/>
        </p:nvSpPr>
        <p:spPr>
          <a:xfrm>
            <a:off x="1" y="0"/>
            <a:ext cx="1744394" cy="6858000"/>
          </a:xfrm>
          <a:prstGeom prst="rect">
            <a:avLst/>
          </a:prstGeom>
          <a:solidFill>
            <a:srgbClr val="0D0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DCDC"/>
              </a:solidFill>
            </a:endParaRP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85CAFB6-E8BD-C923-38EE-6602EB613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621" y="4912470"/>
            <a:ext cx="3485682" cy="191855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5341518-CFA4-CA14-B841-B32B08A7A0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2011" y="487064"/>
            <a:ext cx="4806950" cy="7408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AF45DF3-85B5-5E53-735B-B158CB1574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2500" y="3030538"/>
            <a:ext cx="7261225" cy="4964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GB"/>
              <a:t>Subheading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FC0DBC6F-5F08-2D8F-A027-D671CF8329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22500" y="1323975"/>
            <a:ext cx="7870825" cy="160655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D0B2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3423F47C-ED78-C552-12C0-3197B641AA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22500" y="3546657"/>
            <a:ext cx="7870825" cy="1767205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D0B2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69328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7DEBCA-9322-42C5-E492-4AE28EF3A1C4}"/>
              </a:ext>
            </a:extLst>
          </p:cNvPr>
          <p:cNvSpPr/>
          <p:nvPr userDrawn="1"/>
        </p:nvSpPr>
        <p:spPr>
          <a:xfrm>
            <a:off x="0" y="0"/>
            <a:ext cx="4631377" cy="6858000"/>
          </a:xfrm>
          <a:prstGeom prst="rect">
            <a:avLst/>
          </a:prstGeom>
          <a:solidFill>
            <a:srgbClr val="0D0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DCDC"/>
              </a:solidFill>
            </a:endParaRP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CCF6411-E85B-3D7E-257F-B30FF754BD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2" y="4867788"/>
            <a:ext cx="3467650" cy="1908625"/>
          </a:xfrm>
          <a:prstGeom prst="rect">
            <a:avLst/>
          </a:prstGeom>
        </p:spPr>
      </p:pic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26338657-0102-8AEE-1029-DCB9AAD1B1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4493" y="1385981"/>
            <a:ext cx="3622761" cy="30815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Lorem ipsum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dolor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sit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amet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,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consectetur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adipiscing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elit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Suspendisse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sodales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risus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hendrerit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semper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fringilla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Nunc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mollis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venenatis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commodo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Donec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volutpat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consectetur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ipsum ac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commodo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Cras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viverra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sapien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augue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,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eget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faucibus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erat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pulvinar et. Nunc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blandit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facilisis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laoreet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Aenean non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orci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congue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eros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facilisis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dignissim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Integer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viverra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augue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in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turpis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mattis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tristique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Aliquam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sit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amet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interdum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quam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Pellentesque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habitant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morbi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tristique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senectus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et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netus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et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malesuada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fames ac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turpis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egestas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 Maecenas non cursus </a:t>
            </a:r>
            <a:r>
              <a:rPr lang="en-GB" sz="1400" err="1">
                <a:solidFill>
                  <a:srgbClr val="DCDCDC"/>
                </a:solidFill>
                <a:latin typeface="Century Gothic" panose="020B0502020202020204" pitchFamily="34" charset="0"/>
              </a:rPr>
              <a:t>purus</a:t>
            </a:r>
            <a:r>
              <a:rPr lang="en-GB" sz="1400">
                <a:solidFill>
                  <a:srgbClr val="DCDCDC"/>
                </a:solidFill>
                <a:latin typeface="Century Gothic" panose="020B0502020202020204" pitchFamily="34" charset="0"/>
              </a:rPr>
              <a:t>.</a:t>
            </a:r>
            <a:endParaRPr lang="en-US" sz="1200">
              <a:solidFill>
                <a:srgbClr val="DCDCD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Placeholder 31">
            <a:extLst>
              <a:ext uri="{FF2B5EF4-FFF2-40B4-BE49-F238E27FC236}">
                <a16:creationId xmlns:a16="http://schemas.microsoft.com/office/drawing/2014/main" id="{2EEEAB27-60B7-BDD0-9B49-84769A1090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493" y="539803"/>
            <a:ext cx="3622761" cy="5736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Heading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2B578C-720E-9D6B-8E48-9A00F1EB9F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30738" y="0"/>
            <a:ext cx="7561262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7DEBCA-9322-42C5-E492-4AE28EF3A1C4}"/>
              </a:ext>
            </a:extLst>
          </p:cNvPr>
          <p:cNvSpPr/>
          <p:nvPr userDrawn="1"/>
        </p:nvSpPr>
        <p:spPr>
          <a:xfrm>
            <a:off x="7560623" y="0"/>
            <a:ext cx="4631377" cy="6858000"/>
          </a:xfrm>
          <a:prstGeom prst="rect">
            <a:avLst/>
          </a:prstGeom>
          <a:solidFill>
            <a:srgbClr val="38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DCDC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2B578C-720E-9D6B-8E48-9A00F1EB9F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561262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C49CC0A-39AE-10CF-3BA7-F9DF06E486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5455" y="4839286"/>
            <a:ext cx="3616545" cy="1990578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A2E95D6-6354-298B-5A81-4290270E88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7709" y="487064"/>
            <a:ext cx="3720993" cy="7408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4187BA6-6E1A-4D98-72DB-5A72A245B3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7975" y="1382713"/>
            <a:ext cx="3994150" cy="3622675"/>
          </a:xfrm>
        </p:spPr>
        <p:txBody>
          <a:bodyPr>
            <a:normAutofit/>
          </a:bodyPr>
          <a:lstStyle>
            <a:lvl1pPr>
              <a:defRPr sz="14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9719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886DD8-5E44-FEB5-5302-C92AEEEB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0891"/>
            <a:ext cx="10896600" cy="1123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C0889D-ED46-31D0-7B6D-B1297B853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896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6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70" r:id="rId8"/>
    <p:sldLayoutId id="2147483672" r:id="rId9"/>
    <p:sldLayoutId id="2147483673" r:id="rId10"/>
    <p:sldLayoutId id="2147483650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D0B23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0D0B23"/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D0B23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D0B23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D0B23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D0B23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peechandlanguage.org.uk/get-involved/no-pens-day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1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peechandlanguage.org.uk/listening-to-unheard-childre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41.sv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48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0F39D4-097B-40C8-6BDE-8AE7C7911C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B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8BCE3F56-A3DB-DA3E-09B0-724F4EFC148F}"/>
              </a:ext>
            </a:extLst>
          </p:cNvPr>
          <p:cNvSpPr/>
          <p:nvPr/>
        </p:nvSpPr>
        <p:spPr>
          <a:xfrm flipH="1">
            <a:off x="0" y="5833495"/>
            <a:ext cx="12192000" cy="102450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B80B5C2-CBC6-E49D-BA39-BFDFC97651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344" y="312155"/>
            <a:ext cx="8165304" cy="2416441"/>
          </a:xfrm>
          <a:prstGeom prst="rect">
            <a:avLst/>
          </a:prstGeom>
        </p:spPr>
      </p:pic>
      <p:pic>
        <p:nvPicPr>
          <p:cNvPr id="7" name="Picture 6" descr="A pink cartoon character with a black background&#10;&#10;Description automatically generated">
            <a:extLst>
              <a:ext uri="{FF2B5EF4-FFF2-40B4-BE49-F238E27FC236}">
                <a16:creationId xmlns:a16="http://schemas.microsoft.com/office/drawing/2014/main" id="{D6194A82-8615-4A72-F0E8-CBC08753D9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53494" y="2710016"/>
            <a:ext cx="4429934" cy="44618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49EE59-2D28-DA17-9DCB-BE25191B4C13}"/>
              </a:ext>
            </a:extLst>
          </p:cNvPr>
          <p:cNvSpPr txBox="1"/>
          <p:nvPr/>
        </p:nvSpPr>
        <p:spPr>
          <a:xfrm>
            <a:off x="3529041" y="2912413"/>
            <a:ext cx="5133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is back for 2024!</a:t>
            </a:r>
          </a:p>
        </p:txBody>
      </p:sp>
      <p:pic>
        <p:nvPicPr>
          <p:cNvPr id="11" name="Picture 10" descr="A blue sign with black text&#10;&#10;Description automatically generated">
            <a:extLst>
              <a:ext uri="{FF2B5EF4-FFF2-40B4-BE49-F238E27FC236}">
                <a16:creationId xmlns:a16="http://schemas.microsoft.com/office/drawing/2014/main" id="{97123548-43C2-CF18-40FD-4D9DF306D1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713">
            <a:off x="8323141" y="5641604"/>
            <a:ext cx="3421048" cy="106938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432081-0A90-0E51-D27E-77D9478B527E}"/>
              </a:ext>
            </a:extLst>
          </p:cNvPr>
          <p:cNvCxnSpPr>
            <a:cxnSpLocks/>
          </p:cNvCxnSpPr>
          <p:nvPr/>
        </p:nvCxnSpPr>
        <p:spPr>
          <a:xfrm>
            <a:off x="5263761" y="2710016"/>
            <a:ext cx="166447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40F5170-E5FD-17CA-B86D-E84B6B3173D3}"/>
              </a:ext>
            </a:extLst>
          </p:cNvPr>
          <p:cNvSpPr/>
          <p:nvPr/>
        </p:nvSpPr>
        <p:spPr>
          <a:xfrm>
            <a:off x="3467650" y="5047586"/>
            <a:ext cx="2628350" cy="1069383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96938D-40FA-6783-05F3-148CF2A53FA7}"/>
              </a:ext>
            </a:extLst>
          </p:cNvPr>
          <p:cNvSpPr txBox="1"/>
          <p:nvPr/>
        </p:nvSpPr>
        <p:spPr>
          <a:xfrm>
            <a:off x="3859078" y="5375943"/>
            <a:ext cx="203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Your logo here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54991B6-8680-8001-C44D-B92D3684B5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02159"/>
            <a:ext cx="3467650" cy="190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78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B38C6-F0B4-C6DD-7628-8DF40F4F4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hild pointing at a globe in a classroom&#10;&#10;Description automatically generated">
            <a:extLst>
              <a:ext uri="{FF2B5EF4-FFF2-40B4-BE49-F238E27FC236}">
                <a16:creationId xmlns:a16="http://schemas.microsoft.com/office/drawing/2014/main" id="{9DBD776D-3B56-C6A4-0B46-8F05C55E0D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9"/>
          <a:stretch/>
        </p:blipFill>
        <p:spPr>
          <a:xfrm>
            <a:off x="0" y="-39094"/>
            <a:ext cx="12192000" cy="6897094"/>
          </a:xfrm>
          <a:prstGeom prst="rect">
            <a:avLst/>
          </a:prstGeom>
        </p:spPr>
      </p:pic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3428980-FFB2-2E0C-E33E-9D6028C98160}"/>
              </a:ext>
            </a:extLst>
          </p:cNvPr>
          <p:cNvSpPr/>
          <p:nvPr/>
        </p:nvSpPr>
        <p:spPr>
          <a:xfrm flipH="1">
            <a:off x="0" y="4273062"/>
            <a:ext cx="12192000" cy="2584938"/>
          </a:xfrm>
          <a:prstGeom prst="rtTriangle">
            <a:avLst/>
          </a:prstGeom>
          <a:solidFill>
            <a:srgbClr val="0D0B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8D2D5"/>
              </a:solidFill>
            </a:endParaRPr>
          </a:p>
        </p:txBody>
      </p:sp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6D03DC9-B0FA-0E4F-DD3A-00C5780F51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360" y="5047666"/>
            <a:ext cx="3065967" cy="168753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63A942C-7D64-82C6-FEB5-45B1192EE577}"/>
              </a:ext>
            </a:extLst>
          </p:cNvPr>
          <p:cNvSpPr/>
          <p:nvPr/>
        </p:nvSpPr>
        <p:spPr>
          <a:xfrm>
            <a:off x="404875" y="761551"/>
            <a:ext cx="7473033" cy="775348"/>
          </a:xfrm>
          <a:prstGeom prst="rect">
            <a:avLst/>
          </a:prstGeom>
          <a:solidFill>
            <a:srgbClr val="38D2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4A09E3F-7942-A7FC-23C8-64A867AB7B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675" y="5558387"/>
            <a:ext cx="3065967" cy="907342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CC9C6AD-5906-AFA4-73D8-B9BADBAEED2B}"/>
              </a:ext>
            </a:extLst>
          </p:cNvPr>
          <p:cNvSpPr txBox="1">
            <a:spLocks/>
          </p:cNvSpPr>
          <p:nvPr/>
        </p:nvSpPr>
        <p:spPr>
          <a:xfrm>
            <a:off x="404875" y="842440"/>
            <a:ext cx="8703956" cy="1267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0D0B2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D0B23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D0B23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D0B23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D0B23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b="1" dirty="0"/>
              <a:t>Biggest ever Show and Tell!</a:t>
            </a:r>
          </a:p>
        </p:txBody>
      </p:sp>
      <p:pic>
        <p:nvPicPr>
          <p:cNvPr id="19" name="Picture 18" descr="A blue sign with black text&#10;&#10;Description automatically generated">
            <a:extLst>
              <a:ext uri="{FF2B5EF4-FFF2-40B4-BE49-F238E27FC236}">
                <a16:creationId xmlns:a16="http://schemas.microsoft.com/office/drawing/2014/main" id="{2A960556-6E10-B12C-5E13-AD62D06C90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713">
            <a:off x="430606" y="5576681"/>
            <a:ext cx="3421048" cy="106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47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3565A6-42E4-99CD-8826-89BC398029AC}"/>
              </a:ext>
            </a:extLst>
          </p:cNvPr>
          <p:cNvSpPr txBox="1">
            <a:spLocks/>
          </p:cNvSpPr>
          <p:nvPr/>
        </p:nvSpPr>
        <p:spPr>
          <a:xfrm>
            <a:off x="488916" y="446769"/>
            <a:ext cx="11327946" cy="573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0D0B2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D0B23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D0B23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D0B23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D0B23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/>
              <a:t>What did schools who took part last year say?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0BE10-BF8F-BE93-6DC1-A6667BD2E113}"/>
              </a:ext>
            </a:extLst>
          </p:cNvPr>
          <p:cNvSpPr txBox="1"/>
          <p:nvPr/>
        </p:nvSpPr>
        <p:spPr>
          <a:xfrm>
            <a:off x="1115450" y="1126699"/>
            <a:ext cx="92951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ysClr val="windowText" lastClr="000000"/>
                </a:solidFill>
              </a:rPr>
              <a:t>“The best bit was the way the children talked to each about the reasons why we were taking part.”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95F4F-D62E-2E08-005A-C23850D41935}"/>
              </a:ext>
            </a:extLst>
          </p:cNvPr>
          <p:cNvSpPr txBox="1"/>
          <p:nvPr/>
        </p:nvSpPr>
        <p:spPr>
          <a:xfrm>
            <a:off x="197153" y="712375"/>
            <a:ext cx="16388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38D2D5"/>
                </a:solidFill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4DA0C6-A331-476A-F8B6-DD69823E72A4}"/>
              </a:ext>
            </a:extLst>
          </p:cNvPr>
          <p:cNvSpPr txBox="1"/>
          <p:nvPr/>
        </p:nvSpPr>
        <p:spPr>
          <a:xfrm>
            <a:off x="1103125" y="2249914"/>
            <a:ext cx="9109243" cy="369332"/>
          </a:xfrm>
          <a:prstGeom prst="rect">
            <a:avLst/>
          </a:prstGeom>
          <a:solidFill>
            <a:srgbClr val="38D2D5"/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ysClr val="windowText" lastClr="000000"/>
                </a:solidFill>
              </a:rPr>
              <a:t>93% said they would recommend No Pens Day to other teachers and colleagues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9897FB-2390-D293-17EA-639704A0B1F3}"/>
              </a:ext>
            </a:extLst>
          </p:cNvPr>
          <p:cNvSpPr txBox="1"/>
          <p:nvPr/>
        </p:nvSpPr>
        <p:spPr>
          <a:xfrm>
            <a:off x="1103124" y="2993729"/>
            <a:ext cx="9910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ysClr val="windowText" lastClr="000000"/>
                </a:solidFill>
              </a:rPr>
              <a:t>“Raised awareness of the importance of a rich language environment… some very creative activities explored and a very enjoyable giant show and tell.”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5976F1-3BAF-25C5-A832-49F5A3821984}"/>
              </a:ext>
            </a:extLst>
          </p:cNvPr>
          <p:cNvSpPr txBox="1"/>
          <p:nvPr/>
        </p:nvSpPr>
        <p:spPr>
          <a:xfrm>
            <a:off x="1115450" y="4108917"/>
            <a:ext cx="85033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ysClr val="windowText" lastClr="000000"/>
                </a:solidFill>
              </a:rPr>
              <a:t>“It was nice for the quieter children who tend to shy away to have a chance to speak uninterrupted and show/talk about something they are interested in. Some new friendships are beginning and children have realised they have a shared interest.”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9743AC-0B0B-428D-2692-34D496403D07}"/>
              </a:ext>
            </a:extLst>
          </p:cNvPr>
          <p:cNvCxnSpPr>
            <a:cxnSpLocks/>
          </p:cNvCxnSpPr>
          <p:nvPr/>
        </p:nvCxnSpPr>
        <p:spPr>
          <a:xfrm>
            <a:off x="1185790" y="1997031"/>
            <a:ext cx="815876" cy="0"/>
          </a:xfrm>
          <a:prstGeom prst="line">
            <a:avLst/>
          </a:prstGeom>
          <a:ln w="28575">
            <a:solidFill>
              <a:srgbClr val="38D2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F1A7C8-F074-78CD-58ED-B5D669E30E6E}"/>
              </a:ext>
            </a:extLst>
          </p:cNvPr>
          <p:cNvCxnSpPr>
            <a:cxnSpLocks/>
          </p:cNvCxnSpPr>
          <p:nvPr/>
        </p:nvCxnSpPr>
        <p:spPr>
          <a:xfrm>
            <a:off x="1185790" y="2841093"/>
            <a:ext cx="815876" cy="0"/>
          </a:xfrm>
          <a:prstGeom prst="line">
            <a:avLst/>
          </a:prstGeom>
          <a:ln w="28575">
            <a:solidFill>
              <a:srgbClr val="38D2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5A3280F-2440-3DEE-5D5D-5F315CD8B608}"/>
              </a:ext>
            </a:extLst>
          </p:cNvPr>
          <p:cNvCxnSpPr>
            <a:cxnSpLocks/>
          </p:cNvCxnSpPr>
          <p:nvPr/>
        </p:nvCxnSpPr>
        <p:spPr>
          <a:xfrm>
            <a:off x="1185790" y="3896169"/>
            <a:ext cx="815876" cy="0"/>
          </a:xfrm>
          <a:prstGeom prst="line">
            <a:avLst/>
          </a:prstGeom>
          <a:ln w="28575">
            <a:solidFill>
              <a:srgbClr val="38D2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A picture containing text, monitor, screen&#10;&#10;Description automatically generated">
            <a:extLst>
              <a:ext uri="{FF2B5EF4-FFF2-40B4-BE49-F238E27FC236}">
                <a16:creationId xmlns:a16="http://schemas.microsoft.com/office/drawing/2014/main" id="{3B7A47C1-58C6-09F0-0679-3EBD711C2B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756">
            <a:off x="463850" y="5331422"/>
            <a:ext cx="1565861" cy="1645813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233D2F19-D0FE-E4A5-26CD-171A313B99C5}"/>
              </a:ext>
            </a:extLst>
          </p:cNvPr>
          <p:cNvSpPr/>
          <p:nvPr/>
        </p:nvSpPr>
        <p:spPr>
          <a:xfrm flipH="1">
            <a:off x="0" y="4460816"/>
            <a:ext cx="12192000" cy="2397183"/>
          </a:xfrm>
          <a:prstGeom prst="rtTriangle">
            <a:avLst/>
          </a:prstGeom>
          <a:solidFill>
            <a:srgbClr val="0D0B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8D2D5"/>
              </a:solidFill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1634B9F-C689-64DE-38C6-983A571612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360" y="5135591"/>
            <a:ext cx="3065967" cy="1687535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FAF5D3B-2AE6-110B-B4E8-93732B61F8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675" y="5646312"/>
            <a:ext cx="3065967" cy="9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11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6C38A-8CC7-ABA6-65F6-39165E1E5A5C}"/>
              </a:ext>
            </a:extLst>
          </p:cNvPr>
          <p:cNvSpPr/>
          <p:nvPr/>
        </p:nvSpPr>
        <p:spPr>
          <a:xfrm>
            <a:off x="-72698" y="-9540"/>
            <a:ext cx="12264697" cy="6875730"/>
          </a:xfrm>
          <a:prstGeom prst="rect">
            <a:avLst/>
          </a:prstGeom>
          <a:solidFill>
            <a:srgbClr val="0D0B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FBBFE16-6C56-216D-1088-3F77AD611B1D}"/>
              </a:ext>
            </a:extLst>
          </p:cNvPr>
          <p:cNvSpPr txBox="1">
            <a:spLocks/>
          </p:cNvSpPr>
          <p:nvPr/>
        </p:nvSpPr>
        <p:spPr>
          <a:xfrm>
            <a:off x="262669" y="408138"/>
            <a:ext cx="9033893" cy="7408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0D0B2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D0B23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D0B23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D0B23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D0B23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</a:pPr>
            <a:r>
              <a:rPr lang="en-GB" sz="4000" b="1" dirty="0">
                <a:solidFill>
                  <a:srgbClr val="38D2D5"/>
                </a:solidFill>
              </a:rPr>
              <a:t>Preparation for the 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501ABF-B53E-32D4-C870-BC3C5F7AB924}"/>
              </a:ext>
            </a:extLst>
          </p:cNvPr>
          <p:cNvSpPr txBox="1"/>
          <p:nvPr/>
        </p:nvSpPr>
        <p:spPr>
          <a:xfrm>
            <a:off x="301126" y="1148983"/>
            <a:ext cx="673458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Read through the how-to guide for teachers</a:t>
            </a:r>
          </a:p>
          <a:p>
            <a:pPr marL="342900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Tell children to:</a:t>
            </a:r>
          </a:p>
          <a:p>
            <a:pPr marL="800100" lvl="1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Bring something in from home to share for the biggest ever Show and Tell </a:t>
            </a:r>
          </a:p>
          <a:p>
            <a:pPr marL="800100" lvl="1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Bring £1 to take part on the day</a:t>
            </a:r>
          </a:p>
          <a:p>
            <a:pPr marL="342900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Print and send home the parent leaflet</a:t>
            </a:r>
          </a:p>
          <a:p>
            <a:pPr marL="342900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All information and resources on the Speech and Language UK website: </a:t>
            </a:r>
            <a:r>
              <a:rPr lang="en-GB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https://speechandlanguage.org.uk/get-involved/no-pens-day/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marL="800100" lvl="1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645AA3-54E7-3CD4-B396-277252797D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20" y="4955680"/>
            <a:ext cx="3065967" cy="1687535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39C8C80-7DA6-6DD6-7CED-32DD44A8A9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805" y="5438406"/>
            <a:ext cx="3065967" cy="9073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94A29E-8478-7E60-7C3D-9C088DF024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5269">
            <a:off x="7688614" y="638176"/>
            <a:ext cx="3976583" cy="560656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3029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230D7E-0988-18B3-1FC4-4D9C449FB1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B2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16BBE9-23E3-F81C-D9F8-81601251C19F}"/>
              </a:ext>
            </a:extLst>
          </p:cNvPr>
          <p:cNvSpPr txBox="1"/>
          <p:nvPr/>
        </p:nvSpPr>
        <p:spPr>
          <a:xfrm>
            <a:off x="422406" y="362214"/>
            <a:ext cx="787500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/>
              </a:rPr>
              <a:t>What is No Pens Day?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81DE2-9B0A-3001-F31A-E42C9530800D}"/>
              </a:ext>
            </a:extLst>
          </p:cNvPr>
          <p:cNvSpPr txBox="1"/>
          <p:nvPr/>
        </p:nvSpPr>
        <p:spPr>
          <a:xfrm>
            <a:off x="526357" y="1099344"/>
            <a:ext cx="6489905" cy="42934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100" b="0" i="0" dirty="0">
                <a:solidFill>
                  <a:schemeClr val="bg1"/>
                </a:solidFill>
                <a:effectLst/>
              </a:rPr>
              <a:t>A day of…</a:t>
            </a:r>
            <a:endParaRPr lang="en-US" sz="21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0" i="0" dirty="0">
                <a:solidFill>
                  <a:schemeClr val="bg1"/>
                </a:solidFill>
                <a:effectLst/>
              </a:rPr>
              <a:t>No writing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No drawing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0" i="0" dirty="0">
                <a:solidFill>
                  <a:schemeClr val="bg1"/>
                </a:solidFill>
                <a:effectLst/>
              </a:rPr>
              <a:t>No pens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</a:endParaRPr>
          </a:p>
          <a:p>
            <a:r>
              <a:rPr lang="en-US" sz="2100" b="0" i="0" dirty="0">
                <a:solidFill>
                  <a:schemeClr val="bg1"/>
                </a:solidFill>
                <a:effectLst/>
              </a:rPr>
              <a:t>Run by Speech and Language UK</a:t>
            </a:r>
            <a:r>
              <a:rPr lang="en-US" sz="2100" dirty="0">
                <a:solidFill>
                  <a:schemeClr val="bg1"/>
                </a:solidFill>
              </a:rPr>
              <a:t>.</a:t>
            </a:r>
            <a:endParaRPr lang="en-US" sz="2100" b="0" i="0" dirty="0">
              <a:solidFill>
                <a:schemeClr val="bg1"/>
              </a:solidFill>
              <a:effectLst/>
            </a:endParaRPr>
          </a:p>
          <a:p>
            <a:endParaRPr lang="en-US" sz="2100" dirty="0">
              <a:solidFill>
                <a:schemeClr val="bg1"/>
              </a:solidFill>
            </a:endParaRPr>
          </a:p>
          <a:p>
            <a:r>
              <a:rPr lang="en-US" sz="2100" b="0" i="0" dirty="0">
                <a:solidFill>
                  <a:schemeClr val="bg1"/>
                </a:solidFill>
                <a:effectLst/>
              </a:rPr>
              <a:t>Supports development of important communication skills in all children</a:t>
            </a:r>
            <a:r>
              <a:rPr lang="en-US" sz="2100" dirty="0">
                <a:solidFill>
                  <a:schemeClr val="bg1"/>
                </a:solidFill>
              </a:rPr>
              <a:t>.</a:t>
            </a:r>
            <a:endParaRPr lang="en-US" sz="2100" b="0" i="0" dirty="0">
              <a:solidFill>
                <a:schemeClr val="bg1"/>
              </a:solidFill>
              <a:effectLst/>
            </a:endParaRPr>
          </a:p>
          <a:p>
            <a:endParaRPr lang="en-US" sz="2100" dirty="0">
              <a:solidFill>
                <a:schemeClr val="bg1"/>
              </a:solidFill>
            </a:endParaRPr>
          </a:p>
          <a:p>
            <a:r>
              <a:rPr lang="en-US" sz="2100" b="0" i="0" dirty="0">
                <a:solidFill>
                  <a:schemeClr val="bg1"/>
                </a:solidFill>
                <a:effectLst/>
              </a:rPr>
              <a:t>Raises money to support children who struggle </a:t>
            </a:r>
            <a:br>
              <a:rPr lang="en-US" sz="2100" b="0" i="0" dirty="0">
                <a:solidFill>
                  <a:schemeClr val="bg1"/>
                </a:solidFill>
                <a:effectLst/>
              </a:rPr>
            </a:br>
            <a:r>
              <a:rPr lang="en-US" sz="2100" b="0" i="0" dirty="0">
                <a:solidFill>
                  <a:schemeClr val="bg1"/>
                </a:solidFill>
                <a:effectLst/>
              </a:rPr>
              <a:t>with talking and understanding words</a:t>
            </a:r>
            <a:r>
              <a:rPr lang="en-US" sz="2100" dirty="0">
                <a:solidFill>
                  <a:schemeClr val="bg1"/>
                </a:solidFill>
              </a:rPr>
              <a:t>.</a:t>
            </a:r>
            <a:endParaRPr lang="en-US" sz="2100" b="0" i="0" dirty="0">
              <a:solidFill>
                <a:schemeClr val="bg1"/>
              </a:solidFill>
              <a:effectLst/>
            </a:endParaRPr>
          </a:p>
          <a:p>
            <a:endParaRPr lang="en-US" sz="2100" b="0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13" name="Picture 12" descr="A group of round objects with a sign and a pencil&#10;&#10;Description automatically generated">
            <a:extLst>
              <a:ext uri="{FF2B5EF4-FFF2-40B4-BE49-F238E27FC236}">
                <a16:creationId xmlns:a16="http://schemas.microsoft.com/office/drawing/2014/main" id="{55ABB199-29DA-F79D-6901-AFDAE52DB1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541" y="1732144"/>
            <a:ext cx="4856361" cy="4683944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AC80771-A76C-8E19-EF61-7F610023A1D0}"/>
              </a:ext>
            </a:extLst>
          </p:cNvPr>
          <p:cNvCxnSpPr>
            <a:cxnSpLocks/>
          </p:cNvCxnSpPr>
          <p:nvPr/>
        </p:nvCxnSpPr>
        <p:spPr>
          <a:xfrm>
            <a:off x="594065" y="5237799"/>
            <a:ext cx="12523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F01F346-1196-5FDA-B5A7-5E187FE8DE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20" y="4955680"/>
            <a:ext cx="3065967" cy="1687535"/>
          </a:xfrm>
          <a:prstGeom prst="rect">
            <a:avLst/>
          </a:prstGeom>
        </p:spPr>
      </p:pic>
      <p:pic>
        <p:nvPicPr>
          <p:cNvPr id="38" name="Picture 3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B078AE7-240C-5662-4B13-00DDAF3340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805" y="5438406"/>
            <a:ext cx="3065967" cy="907342"/>
          </a:xfrm>
          <a:prstGeom prst="rect">
            <a:avLst/>
          </a:prstGeom>
        </p:spPr>
      </p:pic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8BCE3F56-A3DB-DA3E-09B0-724F4EFC148F}"/>
              </a:ext>
            </a:extLst>
          </p:cNvPr>
          <p:cNvSpPr/>
          <p:nvPr/>
        </p:nvSpPr>
        <p:spPr>
          <a:xfrm flipH="1">
            <a:off x="0" y="5833495"/>
            <a:ext cx="12192000" cy="102450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C11BE4F9-4BCA-5B0B-28D4-44974BD2F40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9857">
            <a:off x="8946974" y="5568191"/>
            <a:ext cx="2830396" cy="88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8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AD2B86F-296D-062B-E528-E4C51ADF24CF}"/>
              </a:ext>
            </a:extLst>
          </p:cNvPr>
          <p:cNvSpPr txBox="1"/>
          <p:nvPr/>
        </p:nvSpPr>
        <p:spPr>
          <a:xfrm>
            <a:off x="393187" y="472679"/>
            <a:ext cx="932597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38D2D5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Who are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8D2D5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Speech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38D2D5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 and Language UK?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55D61E-D593-62A1-1E23-26D22F2F4807}"/>
              </a:ext>
            </a:extLst>
          </p:cNvPr>
          <p:cNvSpPr txBox="1"/>
          <p:nvPr/>
        </p:nvSpPr>
        <p:spPr>
          <a:xfrm>
            <a:off x="393187" y="1236123"/>
            <a:ext cx="836395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D2D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Our vision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Every child who is facing challenges with talking and understanding words can look to the future with confidence.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D2D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Our 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We give children and young people the skills they need so they aren’t left behind, waiting to be understood.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We do this by creating tools for schools and nurseries, giving advice and guidance to families and putting pressure on politicians.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8D2D5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2" name="Picture 11" descr="A picture containing text, monitor, screen&#10;&#10;Description automatically generated">
            <a:extLst>
              <a:ext uri="{FF2B5EF4-FFF2-40B4-BE49-F238E27FC236}">
                <a16:creationId xmlns:a16="http://schemas.microsoft.com/office/drawing/2014/main" id="{76CFABE3-D931-7D8C-18B0-CFD31F887F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31416" y="4468158"/>
            <a:ext cx="2013933" cy="2245950"/>
          </a:xfrm>
          <a:prstGeom prst="rect">
            <a:avLst/>
          </a:prstGeom>
        </p:spPr>
      </p:pic>
      <p:pic>
        <p:nvPicPr>
          <p:cNvPr id="15" name="Picture 14" descr="Icon&#10;&#10;Description automatically generated with low confidence">
            <a:extLst>
              <a:ext uri="{FF2B5EF4-FFF2-40B4-BE49-F238E27FC236}">
                <a16:creationId xmlns:a16="http://schemas.microsoft.com/office/drawing/2014/main" id="{FDE13756-3187-C886-41E5-57CA172B23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42572" y="4324265"/>
            <a:ext cx="2217118" cy="2245949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5547C7A-B964-4202-F4D0-41674E8ACAB4}"/>
              </a:ext>
            </a:extLst>
          </p:cNvPr>
          <p:cNvSpPr/>
          <p:nvPr/>
        </p:nvSpPr>
        <p:spPr>
          <a:xfrm flipH="1">
            <a:off x="0" y="5833495"/>
            <a:ext cx="12192000" cy="102450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7302C82-46FE-6C07-4BBD-121F03146C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20" y="4955680"/>
            <a:ext cx="3065967" cy="1687535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CB595BC-84F0-2F03-4D9F-82E2A8C037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805" y="5438406"/>
            <a:ext cx="3065967" cy="9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2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0DF9A7-4D99-4AB5-49D3-CCC84E17FE68}"/>
              </a:ext>
            </a:extLst>
          </p:cNvPr>
          <p:cNvCxnSpPr>
            <a:cxnSpLocks/>
          </p:cNvCxnSpPr>
          <p:nvPr/>
        </p:nvCxnSpPr>
        <p:spPr>
          <a:xfrm>
            <a:off x="2431142" y="2129245"/>
            <a:ext cx="0" cy="2355212"/>
          </a:xfrm>
          <a:prstGeom prst="line">
            <a:avLst/>
          </a:prstGeom>
          <a:ln w="12700">
            <a:solidFill>
              <a:srgbClr val="38D2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Playbook">
            <a:extLst>
              <a:ext uri="{FF2B5EF4-FFF2-40B4-BE49-F238E27FC236}">
                <a16:creationId xmlns:a16="http://schemas.microsoft.com/office/drawing/2014/main" id="{A5944415-4B18-6F04-80C9-0C129CD0E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355" y="2286439"/>
            <a:ext cx="1019563" cy="1019563"/>
          </a:xfrm>
          <a:prstGeom prst="rect">
            <a:avLst/>
          </a:prstGeom>
        </p:spPr>
      </p:pic>
      <p:pic>
        <p:nvPicPr>
          <p:cNvPr id="7" name="Graphic 6" descr="Teacher with solid fill">
            <a:extLst>
              <a:ext uri="{FF2B5EF4-FFF2-40B4-BE49-F238E27FC236}">
                <a16:creationId xmlns:a16="http://schemas.microsoft.com/office/drawing/2014/main" id="{E5514F8C-A33B-3B1C-B238-8D3685975D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62787" y="2313534"/>
            <a:ext cx="1019563" cy="1019563"/>
          </a:xfrm>
          <a:prstGeom prst="rect">
            <a:avLst/>
          </a:prstGeom>
        </p:spPr>
      </p:pic>
      <p:pic>
        <p:nvPicPr>
          <p:cNvPr id="10" name="Graphic 9" descr="Family with two children with solid fill">
            <a:extLst>
              <a:ext uri="{FF2B5EF4-FFF2-40B4-BE49-F238E27FC236}">
                <a16:creationId xmlns:a16="http://schemas.microsoft.com/office/drawing/2014/main" id="{288EECEB-D2C5-212C-543C-B00F4EEA64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586219" y="2286440"/>
            <a:ext cx="1019563" cy="1019563"/>
          </a:xfrm>
          <a:prstGeom prst="rect">
            <a:avLst/>
          </a:prstGeom>
        </p:spPr>
      </p:pic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5F8DE5FE-468E-3B6D-6DF5-1212F30ED8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09651" y="2286875"/>
            <a:ext cx="1019563" cy="1019563"/>
          </a:xfrm>
          <a:prstGeom prst="rect">
            <a:avLst/>
          </a:prstGeom>
        </p:spPr>
      </p:pic>
      <p:pic>
        <p:nvPicPr>
          <p:cNvPr id="13" name="Graphic 12" descr="Schoolhouse with solid fill">
            <a:extLst>
              <a:ext uri="{FF2B5EF4-FFF2-40B4-BE49-F238E27FC236}">
                <a16:creationId xmlns:a16="http://schemas.microsoft.com/office/drawing/2014/main" id="{045221F4-EEB6-18F1-FAA1-DC16F65806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0433082" y="2122944"/>
            <a:ext cx="1019563" cy="10195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9BC05A1-D3FD-C53C-2FA8-1FC45ADF1FD2}"/>
              </a:ext>
            </a:extLst>
          </p:cNvPr>
          <p:cNvSpPr txBox="1"/>
          <p:nvPr/>
        </p:nvSpPr>
        <p:spPr>
          <a:xfrm>
            <a:off x="318782" y="3699627"/>
            <a:ext cx="1736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Design programmes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511A40-1F5D-4B6F-1E2F-025FAC767CA3}"/>
              </a:ext>
            </a:extLst>
          </p:cNvPr>
          <p:cNvSpPr txBox="1"/>
          <p:nvPr/>
        </p:nvSpPr>
        <p:spPr>
          <a:xfrm>
            <a:off x="3002585" y="3699627"/>
            <a:ext cx="133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Provide training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432334-B4B9-4DB3-9829-53847B4A8211}"/>
              </a:ext>
            </a:extLst>
          </p:cNvPr>
          <p:cNvSpPr txBox="1"/>
          <p:nvPr/>
        </p:nvSpPr>
        <p:spPr>
          <a:xfrm>
            <a:off x="5426017" y="3699627"/>
            <a:ext cx="133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Support families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ADB762-7C77-1176-1FB4-D3A1EA29FE60}"/>
              </a:ext>
            </a:extLst>
          </p:cNvPr>
          <p:cNvSpPr txBox="1"/>
          <p:nvPr/>
        </p:nvSpPr>
        <p:spPr>
          <a:xfrm>
            <a:off x="7849449" y="3561127"/>
            <a:ext cx="1339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Push for policy change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21AE6D-BB13-98EC-6A1F-5FCE874810C2}"/>
              </a:ext>
            </a:extLst>
          </p:cNvPr>
          <p:cNvSpPr txBox="1"/>
          <p:nvPr/>
        </p:nvSpPr>
        <p:spPr>
          <a:xfrm>
            <a:off x="10200352" y="3561127"/>
            <a:ext cx="1485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Run two special schools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F63A23-5127-D13A-B515-565316B1EC36}"/>
              </a:ext>
            </a:extLst>
          </p:cNvPr>
          <p:cNvCxnSpPr>
            <a:cxnSpLocks/>
          </p:cNvCxnSpPr>
          <p:nvPr/>
        </p:nvCxnSpPr>
        <p:spPr>
          <a:xfrm>
            <a:off x="9735456" y="2129245"/>
            <a:ext cx="0" cy="2355212"/>
          </a:xfrm>
          <a:prstGeom prst="line">
            <a:avLst/>
          </a:prstGeom>
          <a:ln w="12700">
            <a:solidFill>
              <a:srgbClr val="38D2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C22C144-71ED-32CF-C6F0-F9FB7FF5A37A}"/>
              </a:ext>
            </a:extLst>
          </p:cNvPr>
          <p:cNvCxnSpPr>
            <a:cxnSpLocks/>
          </p:cNvCxnSpPr>
          <p:nvPr/>
        </p:nvCxnSpPr>
        <p:spPr>
          <a:xfrm>
            <a:off x="4865913" y="2129245"/>
            <a:ext cx="0" cy="2355212"/>
          </a:xfrm>
          <a:prstGeom prst="line">
            <a:avLst/>
          </a:prstGeom>
          <a:ln w="12700">
            <a:solidFill>
              <a:srgbClr val="38D2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9C00C58-7DFC-1788-4E3F-3357F5412069}"/>
              </a:ext>
            </a:extLst>
          </p:cNvPr>
          <p:cNvCxnSpPr>
            <a:cxnSpLocks/>
          </p:cNvCxnSpPr>
          <p:nvPr/>
        </p:nvCxnSpPr>
        <p:spPr>
          <a:xfrm>
            <a:off x="7300684" y="2129245"/>
            <a:ext cx="0" cy="2355212"/>
          </a:xfrm>
          <a:prstGeom prst="line">
            <a:avLst/>
          </a:prstGeom>
          <a:ln w="12700">
            <a:solidFill>
              <a:srgbClr val="38D2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10080B3-4904-117D-CC34-6A0324684888}"/>
              </a:ext>
            </a:extLst>
          </p:cNvPr>
          <p:cNvSpPr txBox="1"/>
          <p:nvPr/>
        </p:nvSpPr>
        <p:spPr>
          <a:xfrm>
            <a:off x="393186" y="472679"/>
            <a:ext cx="11292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D2D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does Speech and Language UK do?</a:t>
            </a: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0FB38456-1550-3A67-5B7C-86343516BD98}"/>
              </a:ext>
            </a:extLst>
          </p:cNvPr>
          <p:cNvSpPr/>
          <p:nvPr/>
        </p:nvSpPr>
        <p:spPr>
          <a:xfrm flipH="1">
            <a:off x="0" y="5833495"/>
            <a:ext cx="12192000" cy="102450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CC4FD86-B259-2368-E55D-89FD8AE0919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20" y="4955680"/>
            <a:ext cx="3065967" cy="1687535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1B2C10C-9A37-2760-101F-456F856DF247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805" y="5438406"/>
            <a:ext cx="3065967" cy="9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4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8289E77-366A-6573-8DE4-677CB92306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D2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01F625-904F-A001-8F58-8441E794637F}"/>
              </a:ext>
            </a:extLst>
          </p:cNvPr>
          <p:cNvSpPr txBox="1"/>
          <p:nvPr/>
        </p:nvSpPr>
        <p:spPr>
          <a:xfrm>
            <a:off x="533756" y="1954039"/>
            <a:ext cx="5374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D0B2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children are struggling with talking and understanding words in the UK right now.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D0B2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2E134-F80B-6295-9CF8-A235121CFC4A}"/>
              </a:ext>
            </a:extLst>
          </p:cNvPr>
          <p:cNvSpPr txBox="1"/>
          <p:nvPr/>
        </p:nvSpPr>
        <p:spPr>
          <a:xfrm>
            <a:off x="533756" y="4633216"/>
            <a:ext cx="4600952" cy="58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D0B2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https://speechandlanguage.org.uk/listening-to-unheard-children/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D0B2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E6FB97-F2DF-FFC6-CF9D-7BA146B6EC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304" y="970104"/>
            <a:ext cx="4989940" cy="35147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198345-F86B-2859-EC0A-F1CBCFDA243B}"/>
              </a:ext>
            </a:extLst>
          </p:cNvPr>
          <p:cNvSpPr txBox="1"/>
          <p:nvPr/>
        </p:nvSpPr>
        <p:spPr>
          <a:xfrm>
            <a:off x="499349" y="1219743"/>
            <a:ext cx="4477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D0B2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1.9 million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5C2513A-DD18-4A07-868F-D1FB549658E7}"/>
              </a:ext>
            </a:extLst>
          </p:cNvPr>
          <p:cNvCxnSpPr>
            <a:cxnSpLocks/>
          </p:cNvCxnSpPr>
          <p:nvPr/>
        </p:nvCxnSpPr>
        <p:spPr>
          <a:xfrm>
            <a:off x="709345" y="954505"/>
            <a:ext cx="166447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4223AB8-556E-A2FE-7775-2D7FF8998679}"/>
              </a:ext>
            </a:extLst>
          </p:cNvPr>
          <p:cNvCxnSpPr>
            <a:cxnSpLocks/>
          </p:cNvCxnSpPr>
          <p:nvPr/>
        </p:nvCxnSpPr>
        <p:spPr>
          <a:xfrm>
            <a:off x="709345" y="4484828"/>
            <a:ext cx="166447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615FB666-F66D-4D45-92CB-313E6528706A}"/>
              </a:ext>
            </a:extLst>
          </p:cNvPr>
          <p:cNvSpPr/>
          <p:nvPr/>
        </p:nvSpPr>
        <p:spPr>
          <a:xfrm flipH="1">
            <a:off x="0" y="4549676"/>
            <a:ext cx="12192000" cy="2308324"/>
          </a:xfrm>
          <a:prstGeom prst="rtTriangle">
            <a:avLst/>
          </a:prstGeom>
          <a:solidFill>
            <a:srgbClr val="0D0B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8D2D5"/>
              </a:solidFill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CCAD611-6939-FE04-9A03-E23A31B198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9712" y="5170465"/>
            <a:ext cx="3065967" cy="1687535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A85AAB4-97EF-5D19-3752-77021865DD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027" y="5681186"/>
            <a:ext cx="3065967" cy="9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98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A3B74B-C73C-D641-EE98-A0FF46AFDA8E}"/>
              </a:ext>
            </a:extLst>
          </p:cNvPr>
          <p:cNvSpPr txBox="1"/>
          <p:nvPr/>
        </p:nvSpPr>
        <p:spPr>
          <a:xfrm>
            <a:off x="393186" y="472679"/>
            <a:ext cx="11209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D0B2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Listening to unheard children report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D0B23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42D41E-79A0-49F3-C916-3204017B6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77" y="1357292"/>
            <a:ext cx="4277322" cy="8764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29E008-0051-53E5-C205-0706A6631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77" y="2378126"/>
            <a:ext cx="4344006" cy="2762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D3DAD2-9572-5500-591E-CD9C9BE3D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380" y="2858498"/>
            <a:ext cx="4818200" cy="15251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9AB9EE-5639-B728-6185-CAD2FAD48F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2542" y="1357292"/>
            <a:ext cx="4458322" cy="13146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D4EC2B-B81F-EAE5-E0FE-9F0072415B7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78" y="2816338"/>
            <a:ext cx="5689560" cy="2688962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142BC1E9-9A8A-6269-4A6B-EAD467A74E34}"/>
              </a:ext>
            </a:extLst>
          </p:cNvPr>
          <p:cNvSpPr/>
          <p:nvPr/>
        </p:nvSpPr>
        <p:spPr>
          <a:xfrm flipH="1">
            <a:off x="0" y="4549676"/>
            <a:ext cx="12192000" cy="2308324"/>
          </a:xfrm>
          <a:prstGeom prst="rtTriangle">
            <a:avLst/>
          </a:prstGeom>
          <a:solidFill>
            <a:srgbClr val="0D0B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8D2D5"/>
              </a:solidFill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30FA381-6A49-6B7D-EAAF-792011781B4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9712" y="5170465"/>
            <a:ext cx="3065967" cy="1687535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EA7937D-6510-BB2E-B0C0-C146553B6A0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027" y="5681186"/>
            <a:ext cx="3065967" cy="9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6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C490F4-6978-9F80-EDCA-0A3F464F255D}"/>
              </a:ext>
            </a:extLst>
          </p:cNvPr>
          <p:cNvSpPr/>
          <p:nvPr/>
        </p:nvSpPr>
        <p:spPr>
          <a:xfrm>
            <a:off x="0" y="0"/>
            <a:ext cx="4631377" cy="6858000"/>
          </a:xfrm>
          <a:prstGeom prst="rect">
            <a:avLst/>
          </a:prstGeom>
          <a:solidFill>
            <a:srgbClr val="0D0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DCDCDC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FDEC80-967A-D8FC-7DB9-C53255B5C133}"/>
              </a:ext>
            </a:extLst>
          </p:cNvPr>
          <p:cNvSpPr txBox="1"/>
          <p:nvPr/>
        </p:nvSpPr>
        <p:spPr>
          <a:xfrm>
            <a:off x="403762" y="472679"/>
            <a:ext cx="38238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Without communication skills, children will struggle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F3A28C4-994A-05F6-8363-B17D75FF2A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2" y="4867788"/>
            <a:ext cx="3467650" cy="1908625"/>
          </a:xfrm>
          <a:prstGeom prst="rect">
            <a:avLst/>
          </a:prstGeom>
        </p:spPr>
      </p:pic>
      <p:pic>
        <p:nvPicPr>
          <p:cNvPr id="11" name="Graphic 10" descr="Children outline">
            <a:extLst>
              <a:ext uri="{FF2B5EF4-FFF2-40B4-BE49-F238E27FC236}">
                <a16:creationId xmlns:a16="http://schemas.microsoft.com/office/drawing/2014/main" id="{B0CA1F57-B9DB-E963-A3A6-E6DA64462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493" y="2220477"/>
            <a:ext cx="751799" cy="7517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78738B-2528-0A78-04DD-DBA73CA79D43}"/>
              </a:ext>
            </a:extLst>
          </p:cNvPr>
          <p:cNvSpPr txBox="1"/>
          <p:nvPr/>
        </p:nvSpPr>
        <p:spPr>
          <a:xfrm>
            <a:off x="1282340" y="2423155"/>
            <a:ext cx="30948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To make friends</a:t>
            </a:r>
          </a:p>
        </p:txBody>
      </p:sp>
      <p:pic>
        <p:nvPicPr>
          <p:cNvPr id="13" name="Graphic 12" descr="Idea outline">
            <a:extLst>
              <a:ext uri="{FF2B5EF4-FFF2-40B4-BE49-F238E27FC236}">
                <a16:creationId xmlns:a16="http://schemas.microsoft.com/office/drawing/2014/main" id="{7F4DC031-EF62-EB8F-BDBF-20D350C4A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0921" y="3022532"/>
            <a:ext cx="534088" cy="5340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001693-A632-833F-FA60-BC29D9914F2A}"/>
              </a:ext>
            </a:extLst>
          </p:cNvPr>
          <p:cNvSpPr txBox="1"/>
          <p:nvPr/>
        </p:nvSpPr>
        <p:spPr>
          <a:xfrm>
            <a:off x="1310868" y="3119673"/>
            <a:ext cx="30948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To learn</a:t>
            </a:r>
          </a:p>
        </p:txBody>
      </p:sp>
      <p:pic>
        <p:nvPicPr>
          <p:cNvPr id="15" name="Graphic 14" descr="Briefcase outline">
            <a:extLst>
              <a:ext uri="{FF2B5EF4-FFF2-40B4-BE49-F238E27FC236}">
                <a16:creationId xmlns:a16="http://schemas.microsoft.com/office/drawing/2014/main" id="{64C2D24D-21EF-DE90-4FAF-8C02EFFD2D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5688" y="4261299"/>
            <a:ext cx="584812" cy="5848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599EA8-D4CA-2745-BE2C-316543FFD6EC}"/>
              </a:ext>
            </a:extLst>
          </p:cNvPr>
          <p:cNvSpPr txBox="1"/>
          <p:nvPr/>
        </p:nvSpPr>
        <p:spPr>
          <a:xfrm>
            <a:off x="1282340" y="4387334"/>
            <a:ext cx="30948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To get a job</a:t>
            </a:r>
          </a:p>
        </p:txBody>
      </p:sp>
      <p:pic>
        <p:nvPicPr>
          <p:cNvPr id="17" name="Graphic 16" descr="Brain in head outline">
            <a:extLst>
              <a:ext uri="{FF2B5EF4-FFF2-40B4-BE49-F238E27FC236}">
                <a16:creationId xmlns:a16="http://schemas.microsoft.com/office/drawing/2014/main" id="{2D187C52-ED65-9472-C3A3-CFCF63B130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3330" y="3599307"/>
            <a:ext cx="580406" cy="5804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E086A9E-F617-4A35-C2F7-AC3B327A95F8}"/>
              </a:ext>
            </a:extLst>
          </p:cNvPr>
          <p:cNvSpPr txBox="1"/>
          <p:nvPr/>
        </p:nvSpPr>
        <p:spPr>
          <a:xfrm>
            <a:off x="1301343" y="3748868"/>
            <a:ext cx="40715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panose="020B0604020202020204" pitchFamily="34" charset="0"/>
              </a:rPr>
              <a:t>To have good mental health</a:t>
            </a:r>
          </a:p>
        </p:txBody>
      </p:sp>
      <p:pic>
        <p:nvPicPr>
          <p:cNvPr id="21" name="Picture 20" descr="A person and a child playing with blocks&#10;&#10;Description automatically generated with medium confidence">
            <a:extLst>
              <a:ext uri="{FF2B5EF4-FFF2-40B4-BE49-F238E27FC236}">
                <a16:creationId xmlns:a16="http://schemas.microsoft.com/office/drawing/2014/main" id="{2E71D04F-E7C8-4D24-48CC-C6EE12079FD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6"/>
          <a:stretch/>
        </p:blipFill>
        <p:spPr>
          <a:xfrm>
            <a:off x="4601556" y="3323"/>
            <a:ext cx="7590445" cy="6909807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00F9AB9B-6F50-3567-DDD4-57741BE4410C}"/>
              </a:ext>
            </a:extLst>
          </p:cNvPr>
          <p:cNvSpPr/>
          <p:nvPr/>
        </p:nvSpPr>
        <p:spPr>
          <a:xfrm flipH="1">
            <a:off x="6260123" y="4387335"/>
            <a:ext cx="5976906" cy="2525796"/>
          </a:xfrm>
          <a:prstGeom prst="rtTriangle">
            <a:avLst/>
          </a:prstGeom>
          <a:solidFill>
            <a:srgbClr val="0D0B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8D2D5"/>
              </a:solidFill>
            </a:endParaRP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FD71B9F-026C-1E2B-E9F3-BD1DCD449F7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7481" y="5630543"/>
            <a:ext cx="3065967" cy="9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3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AC1525-151E-4800-5996-18CD9E8E6EA2}"/>
              </a:ext>
            </a:extLst>
          </p:cNvPr>
          <p:cNvSpPr/>
          <p:nvPr/>
        </p:nvSpPr>
        <p:spPr>
          <a:xfrm>
            <a:off x="4659923" y="0"/>
            <a:ext cx="753207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4F64B-C0F6-DD97-E3D0-307A22F73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4428" y="539803"/>
            <a:ext cx="3961010" cy="3414359"/>
          </a:xfrm>
        </p:spPr>
        <p:txBody>
          <a:bodyPr/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Consequences of speech and language challenges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66B38B-7A2E-D3AE-52D4-666BEEB8FA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5385" y="193431"/>
            <a:ext cx="6049107" cy="6488724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3241389-3C26-C09C-0945-3168D1E93B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13" y="4154729"/>
            <a:ext cx="3065967" cy="9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7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B38C6-F0B4-C6DD-7628-8DF40F4F4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7B516D-B089-167D-F64C-AC469CF5D06D}"/>
              </a:ext>
            </a:extLst>
          </p:cNvPr>
          <p:cNvSpPr/>
          <p:nvPr/>
        </p:nvSpPr>
        <p:spPr>
          <a:xfrm>
            <a:off x="-72698" y="-44710"/>
            <a:ext cx="12264697" cy="6875730"/>
          </a:xfrm>
          <a:prstGeom prst="rect">
            <a:avLst/>
          </a:prstGeom>
          <a:solidFill>
            <a:srgbClr val="0D0B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E040B3-9ED5-B9C4-F1FB-B57D30E01508}"/>
              </a:ext>
            </a:extLst>
          </p:cNvPr>
          <p:cNvSpPr txBox="1"/>
          <p:nvPr/>
        </p:nvSpPr>
        <p:spPr>
          <a:xfrm>
            <a:off x="463370" y="740007"/>
            <a:ext cx="9032322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38D2D5"/>
                </a:solidFill>
                <a:latin typeface="Century Gothic"/>
              </a:rPr>
              <a:t>By taking part in No Pens Day, we can help raise money to support children who struggle with talking and understanding words</a:t>
            </a:r>
            <a:endParaRPr lang="en-US" sz="4000" b="1" dirty="0">
              <a:solidFill>
                <a:srgbClr val="38D2D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C75A42B-7D11-D803-7966-ABA666AE2B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20" y="4955680"/>
            <a:ext cx="3065967" cy="1687535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7817663-FCE2-9D0C-5755-E7741CDC97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805" y="5438406"/>
            <a:ext cx="3065967" cy="907342"/>
          </a:xfrm>
          <a:prstGeom prst="rect">
            <a:avLst/>
          </a:prstGeom>
        </p:spPr>
      </p:pic>
      <p:pic>
        <p:nvPicPr>
          <p:cNvPr id="18" name="Picture 17" descr="A blue triangle with a pink heart and a black background&#10;&#10;Description automatically generated">
            <a:extLst>
              <a:ext uri="{FF2B5EF4-FFF2-40B4-BE49-F238E27FC236}">
                <a16:creationId xmlns:a16="http://schemas.microsoft.com/office/drawing/2014/main" id="{AF51A51A-C101-890D-2DC9-37433D0511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364" y="3007359"/>
            <a:ext cx="3453553" cy="3301637"/>
          </a:xfrm>
          <a:prstGeom prst="rect">
            <a:avLst/>
          </a:prstGeom>
        </p:spPr>
      </p:pic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3428980-FFB2-2E0C-E33E-9D6028C98160}"/>
              </a:ext>
            </a:extLst>
          </p:cNvPr>
          <p:cNvSpPr/>
          <p:nvPr/>
        </p:nvSpPr>
        <p:spPr>
          <a:xfrm flipH="1">
            <a:off x="0" y="5833495"/>
            <a:ext cx="12192000" cy="102450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D89A381B-ACA5-6BC8-8029-4C76207A69A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70" y="3655222"/>
            <a:ext cx="2830396" cy="880343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06E3A91-CCB0-E098-376C-ADCFE1073492}"/>
              </a:ext>
            </a:extLst>
          </p:cNvPr>
          <p:cNvCxnSpPr>
            <a:cxnSpLocks/>
          </p:cNvCxnSpPr>
          <p:nvPr/>
        </p:nvCxnSpPr>
        <p:spPr>
          <a:xfrm>
            <a:off x="3166500" y="4095393"/>
            <a:ext cx="56644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3C3096B-664B-36E7-F54B-5E213C7B0EBC}"/>
              </a:ext>
            </a:extLst>
          </p:cNvPr>
          <p:cNvSpPr txBox="1"/>
          <p:nvPr/>
        </p:nvSpPr>
        <p:spPr>
          <a:xfrm>
            <a:off x="3821164" y="3594094"/>
            <a:ext cx="3777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effectLst/>
              </a:rPr>
              <a:t>Children who struggle with talking and understanding words</a:t>
            </a:r>
          </a:p>
        </p:txBody>
      </p:sp>
    </p:spTree>
    <p:extLst>
      <p:ext uri="{BB962C8B-B14F-4D97-AF65-F5344CB8AC3E}">
        <p14:creationId xmlns:p14="http://schemas.microsoft.com/office/powerpoint/2010/main" val="3864980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6c6582-3a8f-418d-922a-6d3b5fe47125">
      <Terms xmlns="http://schemas.microsoft.com/office/infopath/2007/PartnerControls"/>
    </lcf76f155ced4ddcb4097134ff3c332f>
    <TaxCatchAll xmlns="554c7b0b-cc8f-4952-a7d6-4c47c29d2c2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70A62B3349D4D8BF5B458F5FD11AA" ma:contentTypeVersion="15" ma:contentTypeDescription="Create a new document." ma:contentTypeScope="" ma:versionID="cbdcdecb9afab9e9be9cd0a5b5702e37">
  <xsd:schema xmlns:xsd="http://www.w3.org/2001/XMLSchema" xmlns:xs="http://www.w3.org/2001/XMLSchema" xmlns:p="http://schemas.microsoft.com/office/2006/metadata/properties" xmlns:ns2="336c6582-3a8f-418d-922a-6d3b5fe47125" xmlns:ns3="554c7b0b-cc8f-4952-a7d6-4c47c29d2c22" targetNamespace="http://schemas.microsoft.com/office/2006/metadata/properties" ma:root="true" ma:fieldsID="e5c70ea7d8136f3f5a68bdfee24af9fe" ns2:_="" ns3:_="">
    <xsd:import namespace="336c6582-3a8f-418d-922a-6d3b5fe47125"/>
    <xsd:import namespace="554c7b0b-cc8f-4952-a7d6-4c47c29d2c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c6582-3a8f-418d-922a-6d3b5fe471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120e711-364d-4e63-9c4e-7f10d138a8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c7b0b-cc8f-4952-a7d6-4c47c29d2c22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2648b8f-bdc9-4e52-b990-d022ad52eee3}" ma:internalName="TaxCatchAll" ma:showField="CatchAllData" ma:web="554c7b0b-cc8f-4952-a7d6-4c47c29d2c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84F0F9-BC03-4887-A961-A96096495B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0B0A3D-727A-4580-9C49-9A75A23EFDF7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81c0238a-74d0-496b-8c2f-87de02693156"/>
    <ds:schemaRef ds:uri="http://purl.org/dc/dcmitype/"/>
    <ds:schemaRef ds:uri="http://purl.org/dc/elements/1.1/"/>
    <ds:schemaRef ds:uri="dc50dd10-2892-4672-b80f-38dddae187e7"/>
    <ds:schemaRef ds:uri="http://schemas.openxmlformats.org/package/2006/metadata/core-properties"/>
    <ds:schemaRef ds:uri="http://www.w3.org/XML/1998/namespace"/>
    <ds:schemaRef ds:uri="336c6582-3a8f-418d-922a-6d3b5fe47125"/>
    <ds:schemaRef ds:uri="554c7b0b-cc8f-4952-a7d6-4c47c29d2c22"/>
  </ds:schemaRefs>
</ds:datastoreItem>
</file>

<file path=customXml/itemProps3.xml><?xml version="1.0" encoding="utf-8"?>
<ds:datastoreItem xmlns:ds="http://schemas.openxmlformats.org/officeDocument/2006/customXml" ds:itemID="{20965819-F5B6-4369-B995-8C4C1B4F32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6c6582-3a8f-418d-922a-6d3b5fe47125"/>
    <ds:schemaRef ds:uri="554c7b0b-cc8f-4952-a7d6-4c47c29d2c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1021</Words>
  <Application>Microsoft Office PowerPoint</Application>
  <PresentationFormat>Widescreen</PresentationFormat>
  <Paragraphs>96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Georgia</vt:lpstr>
      <vt:lpstr>Gilroy-Regular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Upstill</dc:creator>
  <cp:lastModifiedBy>Natasha Stephenson</cp:lastModifiedBy>
  <cp:revision>17</cp:revision>
  <dcterms:created xsi:type="dcterms:W3CDTF">2022-08-15T11:09:25Z</dcterms:created>
  <dcterms:modified xsi:type="dcterms:W3CDTF">2024-07-09T11:05:52Z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0x010100DBC70A62B3349D4D8BF5B458F5FD11AA</vt:lpwstr>
  </property>
  <property fmtid="{D5CDD505-2E9C-101B-9397-08002B2CF9AE}" pid="3" name="MediaServiceImageTags">
    <vt:lpwstr/>
  </property>
</Properties>
</file>