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5" r:id="rId4"/>
    <p:sldId id="259" r:id="rId5"/>
    <p:sldId id="261" r:id="rId6"/>
    <p:sldId id="262" r:id="rId7"/>
    <p:sldId id="266" r:id="rId8"/>
    <p:sldId id="267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FDD18"/>
    <a:srgbClr val="7B2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/>
    <p:restoredTop sz="79856" autoAdjust="0"/>
  </p:normalViewPr>
  <p:slideViewPr>
    <p:cSldViewPr snapToGrid="0">
      <p:cViewPr varScale="1">
        <p:scale>
          <a:sx n="89" d="100"/>
          <a:sy n="89" d="100"/>
        </p:scale>
        <p:origin x="13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C4CA-933C-4A23-9B5E-281D10600D6D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E6D67-8F5A-4296-8188-781DC9913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89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Today I am going to talk to you about DLD. And about me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5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and understanding</a:t>
            </a:r>
          </a:p>
          <a:p>
            <a:endParaRPr lang="en-GB" dirty="0"/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we talk 			(about football, or what you did on the weekend)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we listen and understand 		(we listen to stories, to what teachers or what friends say) 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us do this easily 			(without even thinking)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8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people find talking and understanding harder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might be that words get muddled up 		(out of order or a bit mixed up)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it might be that what others say does not always make sense	(especially what teachers say)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this happens lots (or almost all of the time) this is called DLD, or Developmental Language Disorder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18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you can change the photo to one of you!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DLD is different for everyone who has it </a:t>
            </a:r>
          </a:p>
          <a:p>
            <a:r>
              <a:rPr lang="en-GB" dirty="0">
                <a:highlight>
                  <a:srgbClr val="FFFF00"/>
                </a:highlight>
              </a:rPr>
              <a:t>DLD makes these things tricky for me 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(choose which ones or add your own) </a:t>
            </a:r>
          </a:p>
          <a:p>
            <a:r>
              <a:rPr lang="en-GB" dirty="0">
                <a:highlight>
                  <a:srgbClr val="FFFF00"/>
                </a:highlight>
              </a:rPr>
              <a:t>Thinking of the right words to say</a:t>
            </a:r>
          </a:p>
          <a:p>
            <a:r>
              <a:rPr lang="en-GB" dirty="0">
                <a:highlight>
                  <a:srgbClr val="FFFF00"/>
                </a:highlight>
              </a:rPr>
              <a:t>Talking in long sentences</a:t>
            </a:r>
          </a:p>
          <a:p>
            <a:r>
              <a:rPr lang="en-GB" dirty="0">
                <a:highlight>
                  <a:srgbClr val="FFFF00"/>
                </a:highlight>
              </a:rPr>
              <a:t>Saying lots, or telling stories</a:t>
            </a:r>
          </a:p>
          <a:p>
            <a:r>
              <a:rPr lang="en-GB" dirty="0">
                <a:highlight>
                  <a:srgbClr val="FFFF00"/>
                </a:highlight>
              </a:rPr>
              <a:t>Understanding complicated words/sentences </a:t>
            </a:r>
          </a:p>
          <a:p>
            <a:r>
              <a:rPr lang="en-GB" dirty="0">
                <a:highlight>
                  <a:srgbClr val="FFFF00"/>
                </a:highlight>
              </a:rPr>
              <a:t>Understanding jokes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86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DLD is invisible</a:t>
            </a:r>
          </a:p>
          <a:p>
            <a:endParaRPr lang="en-GB" dirty="0"/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You can’t see DLD when you look at someone		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But lots of people have DLD			(and way more than you think)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About 2 in every class have DLD. 		 (That’s on average so it might be more or less in each class)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9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(Change the photo to one of you)</a:t>
            </a:r>
          </a:p>
          <a:p>
            <a:endParaRPr lang="en-GB" dirty="0"/>
          </a:p>
          <a:p>
            <a:r>
              <a:rPr lang="en-GB" dirty="0"/>
              <a:t>People with DLD are smart to</a:t>
            </a:r>
          </a:p>
          <a:p>
            <a:endParaRPr lang="en-GB" dirty="0"/>
          </a:p>
          <a:p>
            <a:r>
              <a:rPr lang="en-GB" dirty="0"/>
              <a:t>DLD is about words and sentences (NOT intelligence)</a:t>
            </a:r>
          </a:p>
          <a:p>
            <a:r>
              <a:rPr lang="en-GB" dirty="0"/>
              <a:t>People with DLD have lots of strengths</a:t>
            </a:r>
          </a:p>
          <a:p>
            <a:endParaRPr lang="en-GB" dirty="0"/>
          </a:p>
          <a:p>
            <a:r>
              <a:rPr lang="en-GB" dirty="0"/>
              <a:t> I am good at …..		(add what you re good 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993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of ways you can help. (and everyone can help) </a:t>
            </a:r>
          </a:p>
          <a:p>
            <a:endParaRPr lang="en-GB" dirty="0"/>
          </a:p>
          <a:p>
            <a:r>
              <a:rPr lang="en-GB" dirty="0"/>
              <a:t>1 use simple words and sentences 		(not baby talk, just plain and direct)</a:t>
            </a:r>
          </a:p>
          <a:p>
            <a:r>
              <a:rPr lang="en-GB" dirty="0"/>
              <a:t>2 show me:  add pictures, video, drawing or gestures 	(to what you are saying)</a:t>
            </a:r>
          </a:p>
          <a:p>
            <a:r>
              <a:rPr lang="en-GB" dirty="0"/>
              <a:t>3 if I don’t understand, then repeat what you said 	(but make sure you use simple words)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1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ways you can help </a:t>
            </a:r>
          </a:p>
          <a:p>
            <a:endParaRPr lang="en-GB" dirty="0"/>
          </a:p>
          <a:p>
            <a:pPr marL="457200" indent="-457200">
              <a:buFont typeface="+mj-lt"/>
              <a:buAutoNum type="arabicPeriod" startAt="4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Give me time to get my thoughts into sentences. 		(wait a little longer before you speak)</a:t>
            </a:r>
          </a:p>
          <a:p>
            <a:pPr marL="457200" indent="-457200">
              <a:buFont typeface="+mj-lt"/>
              <a:buAutoNum type="arabicPeriod" startAt="4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 kind: 				(understand that I need to work hard to do things that might come easy to you)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8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B1AC8-052E-0F60-D65B-D291ABFD04F6}"/>
              </a:ext>
            </a:extLst>
          </p:cNvPr>
          <p:cNvSpPr/>
          <p:nvPr userDrawn="1"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4193AC22-6764-D46F-C0DE-9DCA9026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3EAE2910-C1C0-DE0E-B392-D0BCF0765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13" name="Picture 12" descr="A black and blue logo&#10;&#10;Description automatically generated">
            <a:extLst>
              <a:ext uri="{FF2B5EF4-FFF2-40B4-BE49-F238E27FC236}">
                <a16:creationId xmlns:a16="http://schemas.microsoft.com/office/drawing/2014/main" id="{EB10BE15-2408-0B67-92D8-1E8B2D9EF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B59DDF9F-1C09-4339-C624-B7568E2BDD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4BB51-2F4E-69CC-0F53-3EE63B284D11}"/>
              </a:ext>
            </a:extLst>
          </p:cNvPr>
          <p:cNvSpPr txBox="1"/>
          <p:nvPr userDrawn="1"/>
        </p:nvSpPr>
        <p:spPr>
          <a:xfrm>
            <a:off x="390628" y="5141940"/>
            <a:ext cx="3209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3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E42AE-4CF6-3294-7E5F-7EC7A3B016DA}"/>
              </a:ext>
            </a:extLst>
          </p:cNvPr>
          <p:cNvSpPr/>
          <p:nvPr userDrawn="1"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595BFAFE-43B8-40E5-1944-9E38BFBB92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2" name="Picture 1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F12EE3AA-0167-B008-2CDF-ADA9AF1623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B1AC8-052E-0F60-D65B-D291ABFD04F6}"/>
              </a:ext>
            </a:extLst>
          </p:cNvPr>
          <p:cNvSpPr/>
          <p:nvPr userDrawn="1"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4BB51-2F4E-69CC-0F53-3EE63B284D11}"/>
              </a:ext>
            </a:extLst>
          </p:cNvPr>
          <p:cNvSpPr txBox="1"/>
          <p:nvPr userDrawn="1"/>
        </p:nvSpPr>
        <p:spPr>
          <a:xfrm>
            <a:off x="390628" y="5141940"/>
            <a:ext cx="3209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3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E42AE-4CF6-3294-7E5F-7EC7A3B016DA}"/>
              </a:ext>
            </a:extLst>
          </p:cNvPr>
          <p:cNvSpPr/>
          <p:nvPr userDrawn="1"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A84ADEF9-26B7-7F47-3533-665F4DEC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93DAE5A-3D8E-8288-CD77-21AEFEAB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id="{F0F1ABEE-6063-2AC1-1D0B-3EAA651CAB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E45AE4A-BB8B-1623-34FF-B203E9136A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pic>
        <p:nvPicPr>
          <p:cNvPr id="6" name="Picture 5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8D437A42-0880-1838-E872-78E23116B2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9EE1-9128-43DD-C2CF-0FD524F8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465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1FCFE-61CA-BCFA-6741-97A9FF843AD5}"/>
              </a:ext>
            </a:extLst>
          </p:cNvPr>
          <p:cNvSpPr txBox="1"/>
          <p:nvPr userDrawn="1"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C600CC-2D68-5263-92DE-25F1A3E2B086}"/>
              </a:ext>
            </a:extLst>
          </p:cNvPr>
          <p:cNvSpPr/>
          <p:nvPr userDrawn="1"/>
        </p:nvSpPr>
        <p:spPr>
          <a:xfrm>
            <a:off x="0" y="4890422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4181848A-3AD1-CF55-7FC7-FD4A9D247C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547F2E3A-B3C8-155A-A78C-5804BC27A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208904B5-871E-B8DA-4173-B80510ED1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49DB6BA7-91DA-996D-5DFE-8D2539D1B2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350879-C222-8F68-C9CD-069FE1428883}"/>
              </a:ext>
            </a:extLst>
          </p:cNvPr>
          <p:cNvSpPr/>
          <p:nvPr userDrawn="1"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A309209-88AC-AD66-D21C-88150A702C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3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90A37-95C3-B8F4-47F6-E5198E6B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6DCE8-5E21-31EB-D269-D717EE8E7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FE91A-0570-8B4E-A241-9859292CD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FEF31-5F7F-E846-8D05-D3C5E13C1C5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C545C-C22D-032C-CD08-633BE81C8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F2D4-53B0-89F9-C75E-B15291161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AF744E-085E-014B-ADFF-418FCA25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A954CA3-33FF-DC73-23D2-A13988D888EA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A84D1-8B2B-4FD9-44C3-64526990A4CD}"/>
              </a:ext>
            </a:extLst>
          </p:cNvPr>
          <p:cNvSpPr txBox="1"/>
          <p:nvPr/>
        </p:nvSpPr>
        <p:spPr>
          <a:xfrm>
            <a:off x="462169" y="1251484"/>
            <a:ext cx="4276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and DLD</a:t>
            </a:r>
          </a:p>
        </p:txBody>
      </p:sp>
      <p:pic>
        <p:nvPicPr>
          <p:cNvPr id="13" name="Picture 12" descr="A red and black logo&#10;&#10;Description automatically generated">
            <a:extLst>
              <a:ext uri="{FF2B5EF4-FFF2-40B4-BE49-F238E27FC236}">
                <a16:creationId xmlns:a16="http://schemas.microsoft.com/office/drawing/2014/main" id="{3E34ED97-519E-6821-185B-21089EAF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469F9C55-A30A-A79E-2D6A-FE0A02C5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A98F56CC-4588-9DBF-133E-11B3F2F1B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2C4AC8C3-4A4D-F6CD-8343-1B0DBAC6D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E818A79-073C-A614-796E-1875DDAC4213}"/>
              </a:ext>
            </a:extLst>
          </p:cNvPr>
          <p:cNvSpPr/>
          <p:nvPr/>
        </p:nvSpPr>
        <p:spPr>
          <a:xfrm>
            <a:off x="615538" y="2173319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60590FA3-E54F-E346-B02D-60AAAE6B5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97" y="0"/>
            <a:ext cx="6902450" cy="4006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8E8F2-E49C-34CD-0709-205621D2B754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D9685C5-097C-5771-CFB0-F4EC9FC8D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749AC-AA4F-21FB-A622-0D119A026F8B}"/>
              </a:ext>
            </a:extLst>
          </p:cNvPr>
          <p:cNvSpPr txBox="1"/>
          <p:nvPr/>
        </p:nvSpPr>
        <p:spPr>
          <a:xfrm>
            <a:off x="481723" y="2409435"/>
            <a:ext cx="375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331790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14974" y="2209873"/>
            <a:ext cx="60509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we talk 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we listen and understand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us do this easily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73" y="-8749"/>
            <a:ext cx="6673327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3" y="1227335"/>
            <a:ext cx="655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and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43913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73" y="-8749"/>
            <a:ext cx="6673327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69293" y="1217480"/>
            <a:ext cx="925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people find talking and understanding harder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390628" y="2089823"/>
            <a:ext cx="76285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might be that words get muddled 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it might be that what others say does not always make sense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this happens lots this is called DLD, or Developmental Language Disorder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3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B8400C-42BE-69B1-DA62-651AC928F17D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enager holding gift">
            <a:extLst>
              <a:ext uri="{FF2B5EF4-FFF2-40B4-BE49-F238E27FC236}">
                <a16:creationId xmlns:a16="http://schemas.microsoft.com/office/drawing/2014/main" id="{D5E01982-5E03-004C-E65B-681D85B2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16" t="11091" r="38018" b="32859"/>
          <a:stretch/>
        </p:blipFill>
        <p:spPr>
          <a:xfrm>
            <a:off x="6797726" y="0"/>
            <a:ext cx="5405849" cy="4847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FDA8F-AA37-AF63-FC72-F5D24CE27E88}"/>
              </a:ext>
            </a:extLst>
          </p:cNvPr>
          <p:cNvSpPr/>
          <p:nvPr/>
        </p:nvSpPr>
        <p:spPr>
          <a:xfrm flipH="1">
            <a:off x="0" y="0"/>
            <a:ext cx="3480411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nual Input 13">
            <a:extLst>
              <a:ext uri="{FF2B5EF4-FFF2-40B4-BE49-F238E27FC236}">
                <a16:creationId xmlns:a16="http://schemas.microsoft.com/office/drawing/2014/main" id="{7E0B830F-66CF-D417-054F-1222AAFCF123}"/>
              </a:ext>
            </a:extLst>
          </p:cNvPr>
          <p:cNvSpPr/>
          <p:nvPr/>
        </p:nvSpPr>
        <p:spPr>
          <a:xfrm rot="16200000" flipH="1" flipV="1">
            <a:off x="3309166" y="-550721"/>
            <a:ext cx="4900571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05250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54590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14974" y="2096025"/>
            <a:ext cx="5956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different for everyone who has it.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makes these things tricky for me: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(Add yours here)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9BAC0579-4239-5FEB-5371-19988B2F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9612684-A347-2B4E-DF1F-3863EEA44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0" name="Picture 9" descr="A black and blue logo&#10;&#10;Description automatically generated">
            <a:extLst>
              <a:ext uri="{FF2B5EF4-FFF2-40B4-BE49-F238E27FC236}">
                <a16:creationId xmlns:a16="http://schemas.microsoft.com/office/drawing/2014/main" id="{1615521B-4AD9-F86E-E826-74A613567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CB1C6E0C-798A-EF2F-4961-655FF443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pic>
        <p:nvPicPr>
          <p:cNvPr id="18" name="Picture 17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B3904262-7039-B174-9726-08ABA0C0E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" t="5969" r="666" b="30085"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646193" y="1946971"/>
            <a:ext cx="9695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can’t see DLD when you look at someone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lots of people have DLD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About 2 in every class have DLD.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4" y="517506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invisible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8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83AE94-9FDD-160A-D068-EF06DBF7F0DC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2F80B-7420-DE82-2E7C-12983E72D281}"/>
              </a:ext>
            </a:extLst>
          </p:cNvPr>
          <p:cNvSpPr/>
          <p:nvPr/>
        </p:nvSpPr>
        <p:spPr>
          <a:xfrm>
            <a:off x="8565022" y="-4923"/>
            <a:ext cx="3626978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amily at a field">
            <a:extLst>
              <a:ext uri="{FF2B5EF4-FFF2-40B4-BE49-F238E27FC236}">
                <a16:creationId xmlns:a16="http://schemas.microsoft.com/office/drawing/2014/main" id="{9119ACE2-D8F0-37AA-F264-D48F34B9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88" t="37807" r="19734" b="13480"/>
          <a:stretch/>
        </p:blipFill>
        <p:spPr>
          <a:xfrm flipH="1">
            <a:off x="-1" y="-4922"/>
            <a:ext cx="4927601" cy="4852694"/>
          </a:xfrm>
          <a:prstGeom prst="rect">
            <a:avLst/>
          </a:prstGeom>
        </p:spPr>
      </p:pic>
      <p:sp>
        <p:nvSpPr>
          <p:cNvPr id="9" name="Manual Input 8">
            <a:extLst>
              <a:ext uri="{FF2B5EF4-FFF2-40B4-BE49-F238E27FC236}">
                <a16:creationId xmlns:a16="http://schemas.microsoft.com/office/drawing/2014/main" id="{1514EB77-FDE9-B1D7-68A3-A4CC6E7F77E7}"/>
              </a:ext>
            </a:extLst>
          </p:cNvPr>
          <p:cNvSpPr/>
          <p:nvPr/>
        </p:nvSpPr>
        <p:spPr>
          <a:xfrm rot="5400000" flipV="1">
            <a:off x="3318134" y="-541754"/>
            <a:ext cx="4882636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299575" y="1085280"/>
            <a:ext cx="6995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DLD are smart too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299575" y="1983949"/>
            <a:ext cx="7307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about words and sentences, NOT intelligence</a:t>
            </a:r>
          </a:p>
          <a:p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DLD have lots of strengths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good at 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759E5-5245-C507-B98D-18E7E35ECF8C}"/>
              </a:ext>
            </a:extLst>
          </p:cNvPr>
          <p:cNvSpPr/>
          <p:nvPr/>
        </p:nvSpPr>
        <p:spPr>
          <a:xfrm>
            <a:off x="4381559" y="1809814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A3999-C0C3-5323-E57A-93DB4D22F55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90F610E-D1EB-0081-6A31-8A21F3CF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238" y="141156"/>
            <a:ext cx="3394206" cy="923329"/>
          </a:xfrm>
          <a:prstGeom prst="rect">
            <a:avLst/>
          </a:prstGeom>
        </p:spPr>
      </p:pic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9E865D7D-5B02-DE50-1E37-9558553432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CA1FE8B4-1270-278E-E121-E05D77389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44E4FEAC-B1F1-A4DE-70FE-6275399DF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4C03A4C5-3CFD-BF02-C165-01A8E8C289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" t="5969" r="666" b="30085"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976312" y="1708780"/>
            <a:ext cx="9687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simple words and sentences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Show me: add pictures, video, drawing or gesture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I don’t understand, then repeat what you said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4" y="517506"/>
            <a:ext cx="618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ways you can help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" t="5969" r="666" b="30085"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60937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174892" y="1418439"/>
            <a:ext cx="11545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Give me time to get my thoughts into sentences</a:t>
            </a:r>
          </a:p>
          <a:p>
            <a:pPr marL="457200" indent="-457200">
              <a:buFont typeface="+mj-lt"/>
              <a:buAutoNum type="arabicPeriod" startAt="4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kind: I need to work hard </a:t>
            </a:r>
          </a:p>
          <a:p>
            <a:endParaRPr lang="en-US" sz="16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4" y="517506"/>
            <a:ext cx="618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ways you can help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3753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6E565-4FF7-3297-0F66-D42DB0830422}"/>
              </a:ext>
            </a:extLst>
          </p:cNvPr>
          <p:cNvSpPr txBox="1"/>
          <p:nvPr/>
        </p:nvSpPr>
        <p:spPr>
          <a:xfrm>
            <a:off x="462169" y="1240712"/>
            <a:ext cx="572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D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ED415D-DA48-7C1C-1B41-624EDF5C071A}"/>
              </a:ext>
            </a:extLst>
          </p:cNvPr>
          <p:cNvSpPr/>
          <p:nvPr/>
        </p:nvSpPr>
        <p:spPr>
          <a:xfrm>
            <a:off x="615538" y="2391396"/>
            <a:ext cx="750124" cy="45719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741A1B8-C236-F47B-B931-B7F20696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685</Words>
  <Application>Microsoft Office PowerPoint</Application>
  <PresentationFormat>Widescreen</PresentationFormat>
  <Paragraphs>111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Lucy Upstill</dc:creator>
  <cp:lastModifiedBy>Stephen Parsons</cp:lastModifiedBy>
  <cp:revision>16</cp:revision>
  <dcterms:created xsi:type="dcterms:W3CDTF">2024-08-20T08:30:59Z</dcterms:created>
  <dcterms:modified xsi:type="dcterms:W3CDTF">2024-09-11T13:11:25Z</dcterms:modified>
</cp:coreProperties>
</file>